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89" r:id="rId9"/>
    <p:sldId id="290" r:id="rId10"/>
    <p:sldId id="270" r:id="rId11"/>
    <p:sldId id="267" r:id="rId12"/>
    <p:sldId id="269" r:id="rId13"/>
    <p:sldId id="271" r:id="rId14"/>
    <p:sldId id="262" r:id="rId15"/>
    <p:sldId id="264" r:id="rId16"/>
    <p:sldId id="275" r:id="rId17"/>
    <p:sldId id="283" r:id="rId18"/>
    <p:sldId id="276" r:id="rId19"/>
    <p:sldId id="284" r:id="rId20"/>
    <p:sldId id="285" r:id="rId21"/>
    <p:sldId id="286" r:id="rId22"/>
    <p:sldId id="291" r:id="rId23"/>
    <p:sldId id="287" r:id="rId24"/>
    <p:sldId id="292" r:id="rId25"/>
    <p:sldId id="293" r:id="rId26"/>
    <p:sldId id="288" r:id="rId27"/>
    <p:sldId id="265" r:id="rId28"/>
    <p:sldId id="277" r:id="rId29"/>
    <p:sldId id="294" r:id="rId30"/>
    <p:sldId id="295" r:id="rId31"/>
    <p:sldId id="297" r:id="rId32"/>
    <p:sldId id="298" r:id="rId33"/>
    <p:sldId id="282" r:id="rId34"/>
    <p:sldId id="296" r:id="rId35"/>
    <p:sldId id="299" r:id="rId36"/>
    <p:sldId id="302" r:id="rId37"/>
    <p:sldId id="303" r:id="rId38"/>
    <p:sldId id="266" r:id="rId39"/>
    <p:sldId id="278" r:id="rId40"/>
    <p:sldId id="304" r:id="rId41"/>
    <p:sldId id="279" r:id="rId42"/>
    <p:sldId id="305" r:id="rId43"/>
    <p:sldId id="281" r:id="rId44"/>
    <p:sldId id="300" r:id="rId45"/>
  </p:sldIdLst>
  <p:sldSz cx="9144000" cy="5143500" type="screen16x9"/>
  <p:notesSz cx="6858000" cy="9144000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0"/>
    <p:restoredTop sz="77428"/>
  </p:normalViewPr>
  <p:slideViewPr>
    <p:cSldViewPr snapToGrid="0" snapToObjects="1">
      <p:cViewPr varScale="1">
        <p:scale>
          <a:sx n="62" d="100"/>
          <a:sy n="62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55B1D-A3F6-5647-BF53-491461084539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BD887-DCFE-2F48-A090-32C7E895001F}">
      <dgm:prSet phldrT="[Text]"/>
      <dgm:spPr/>
      <dgm:t>
        <a:bodyPr/>
        <a:lstStyle/>
        <a:p>
          <a:r>
            <a:rPr lang="en-US" dirty="0" smtClean="0"/>
            <a:t>Problem identification</a:t>
          </a:r>
          <a:endParaRPr lang="en-US" dirty="0"/>
        </a:p>
      </dgm:t>
    </dgm:pt>
    <dgm:pt modelId="{5E586E11-C2BC-FB41-A5CB-B0CB4A0BD15D}" type="parTrans" cxnId="{59F63C00-353D-9B41-A189-3294DBC7EA9A}">
      <dgm:prSet/>
      <dgm:spPr/>
      <dgm:t>
        <a:bodyPr/>
        <a:lstStyle/>
        <a:p>
          <a:endParaRPr lang="en-US"/>
        </a:p>
      </dgm:t>
    </dgm:pt>
    <dgm:pt modelId="{1429DC7A-7089-2545-8B90-2C7EFD3ED3F2}" type="sibTrans" cxnId="{59F63C00-353D-9B41-A189-3294DBC7EA9A}">
      <dgm:prSet/>
      <dgm:spPr/>
      <dgm:t>
        <a:bodyPr/>
        <a:lstStyle/>
        <a:p>
          <a:endParaRPr lang="en-US"/>
        </a:p>
      </dgm:t>
    </dgm:pt>
    <dgm:pt modelId="{ECCAE66A-5EA7-B448-BE98-62B3C8B35FC2}">
      <dgm:prSet phldrT="[Text]"/>
      <dgm:spPr/>
      <dgm:t>
        <a:bodyPr/>
        <a:lstStyle/>
        <a:p>
          <a:r>
            <a:rPr lang="en-US" dirty="0" smtClean="0"/>
            <a:t>Problem analysis</a:t>
          </a:r>
          <a:endParaRPr lang="en-US" dirty="0"/>
        </a:p>
      </dgm:t>
    </dgm:pt>
    <dgm:pt modelId="{3393ADF1-CA9C-E445-B91E-A00C74DADF12}" type="parTrans" cxnId="{A9769B1B-9D36-6344-A857-A98B705AB2C3}">
      <dgm:prSet/>
      <dgm:spPr/>
      <dgm:t>
        <a:bodyPr/>
        <a:lstStyle/>
        <a:p>
          <a:endParaRPr lang="en-US"/>
        </a:p>
      </dgm:t>
    </dgm:pt>
    <dgm:pt modelId="{58D71E68-3E63-8B40-AE53-096471E54A5A}" type="sibTrans" cxnId="{A9769B1B-9D36-6344-A857-A98B705AB2C3}">
      <dgm:prSet/>
      <dgm:spPr/>
      <dgm:t>
        <a:bodyPr/>
        <a:lstStyle/>
        <a:p>
          <a:endParaRPr lang="en-US"/>
        </a:p>
      </dgm:t>
    </dgm:pt>
    <dgm:pt modelId="{B228B564-6E9C-FB40-B629-1AA531B386F3}">
      <dgm:prSet phldrT="[Text]"/>
      <dgm:spPr/>
      <dgm:t>
        <a:bodyPr/>
        <a:lstStyle/>
        <a:p>
          <a:r>
            <a:rPr lang="en-US" dirty="0" smtClean="0"/>
            <a:t>Implement modifications</a:t>
          </a:r>
          <a:endParaRPr lang="en-US" dirty="0"/>
        </a:p>
      </dgm:t>
    </dgm:pt>
    <dgm:pt modelId="{6E6C9DA9-E28B-FA4A-B7A6-9072B3220343}" type="parTrans" cxnId="{C9411B27-A6F0-FD41-B0C9-F52A15CE94DC}">
      <dgm:prSet/>
      <dgm:spPr/>
      <dgm:t>
        <a:bodyPr/>
        <a:lstStyle/>
        <a:p>
          <a:endParaRPr lang="en-US"/>
        </a:p>
      </dgm:t>
    </dgm:pt>
    <dgm:pt modelId="{C4ED922E-DFC3-514D-BBB0-93E070C2D7D1}" type="sibTrans" cxnId="{C9411B27-A6F0-FD41-B0C9-F52A15CE94DC}">
      <dgm:prSet/>
      <dgm:spPr/>
      <dgm:t>
        <a:bodyPr/>
        <a:lstStyle/>
        <a:p>
          <a:endParaRPr lang="en-US"/>
        </a:p>
      </dgm:t>
    </dgm:pt>
    <dgm:pt modelId="{A3133A09-C28C-A74B-8D8F-2564C13653C0}">
      <dgm:prSet phldrT="[Text]"/>
      <dgm:spPr/>
      <dgm:t>
        <a:bodyPr/>
        <a:lstStyle/>
        <a:p>
          <a:r>
            <a:rPr lang="en-US" dirty="0" smtClean="0"/>
            <a:t>Plan evaluation</a:t>
          </a:r>
          <a:endParaRPr lang="en-US" dirty="0"/>
        </a:p>
      </dgm:t>
    </dgm:pt>
    <dgm:pt modelId="{CE0ACC9C-FC74-614F-AC76-133B7AB0295F}" type="parTrans" cxnId="{F7225E84-AA0B-4C44-AD56-34062D24C408}">
      <dgm:prSet/>
      <dgm:spPr/>
      <dgm:t>
        <a:bodyPr/>
        <a:lstStyle/>
        <a:p>
          <a:endParaRPr lang="en-US"/>
        </a:p>
      </dgm:t>
    </dgm:pt>
    <dgm:pt modelId="{8A6A5235-9E62-A545-9506-28D850EC95AA}" type="sibTrans" cxnId="{F7225E84-AA0B-4C44-AD56-34062D24C408}">
      <dgm:prSet/>
      <dgm:spPr/>
      <dgm:t>
        <a:bodyPr/>
        <a:lstStyle/>
        <a:p>
          <a:endParaRPr lang="en-US"/>
        </a:p>
      </dgm:t>
    </dgm:pt>
    <dgm:pt modelId="{9A1EC3FA-0491-A544-A1C9-C677E591674F}" type="pres">
      <dgm:prSet presAssocID="{7F055B1D-A3F6-5647-BF53-4914610845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E76E5-4185-9341-A145-C88159B2E5CE}" type="pres">
      <dgm:prSet presAssocID="{0DABD887-DCFE-2F48-A090-32C7E89500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6D423-49DC-F04A-8C76-B2763F948FB8}" type="pres">
      <dgm:prSet presAssocID="{1429DC7A-7089-2545-8B90-2C7EFD3ED3F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8D1CE3A-93C4-2C42-8F01-C5D60495B11C}" type="pres">
      <dgm:prSet presAssocID="{1429DC7A-7089-2545-8B90-2C7EFD3ED3F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147DFFC-8148-7241-ADBC-5A29422E22EE}" type="pres">
      <dgm:prSet presAssocID="{ECCAE66A-5EA7-B448-BE98-62B3C8B35F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C8F03-C319-0B45-8BA4-E8C447BB0F55}" type="pres">
      <dgm:prSet presAssocID="{58D71E68-3E63-8B40-AE53-096471E54A5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654B783-C733-9C4A-9410-002386779A52}" type="pres">
      <dgm:prSet presAssocID="{58D71E68-3E63-8B40-AE53-096471E54A5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EF37A6-632C-4A40-9840-B1DA504480D4}" type="pres">
      <dgm:prSet presAssocID="{B228B564-6E9C-FB40-B629-1AA531B386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7C5F0-8BEF-B546-8700-30073A310B78}" type="pres">
      <dgm:prSet presAssocID="{C4ED922E-DFC3-514D-BBB0-93E070C2D7D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7A820F6-3E1E-4D4A-BE23-EB892FE6894A}" type="pres">
      <dgm:prSet presAssocID="{C4ED922E-DFC3-514D-BBB0-93E070C2D7D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84C33EE-A4F1-D641-A904-29648D26F86E}" type="pres">
      <dgm:prSet presAssocID="{A3133A09-C28C-A74B-8D8F-2564C13653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FB9AB-1C6B-464D-984D-44CE17C67D36}" type="pres">
      <dgm:prSet presAssocID="{8A6A5235-9E62-A545-9506-28D850EC95A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842C135-6FF4-E547-BFB2-938540F1C6A4}" type="pres">
      <dgm:prSet presAssocID="{8A6A5235-9E62-A545-9506-28D850EC95A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B12EC95-3495-F940-BA52-7EA6CAF8E635}" type="presOf" srcId="{58D71E68-3E63-8B40-AE53-096471E54A5A}" destId="{7654B783-C733-9C4A-9410-002386779A52}" srcOrd="1" destOrd="0" presId="urn:microsoft.com/office/officeart/2005/8/layout/cycle2"/>
    <dgm:cxn modelId="{22488AB7-8286-9E46-8F9E-3044E97F58E4}" type="presOf" srcId="{8A6A5235-9E62-A545-9506-28D850EC95AA}" destId="{66DFB9AB-1C6B-464D-984D-44CE17C67D36}" srcOrd="0" destOrd="0" presId="urn:microsoft.com/office/officeart/2005/8/layout/cycle2"/>
    <dgm:cxn modelId="{C9411B27-A6F0-FD41-B0C9-F52A15CE94DC}" srcId="{7F055B1D-A3F6-5647-BF53-491461084539}" destId="{B228B564-6E9C-FB40-B629-1AA531B386F3}" srcOrd="2" destOrd="0" parTransId="{6E6C9DA9-E28B-FA4A-B7A6-9072B3220343}" sibTransId="{C4ED922E-DFC3-514D-BBB0-93E070C2D7D1}"/>
    <dgm:cxn modelId="{00AB8E00-716B-1747-9F1E-7745371E5B40}" type="presOf" srcId="{1429DC7A-7089-2545-8B90-2C7EFD3ED3F2}" destId="{18D1CE3A-93C4-2C42-8F01-C5D60495B11C}" srcOrd="1" destOrd="0" presId="urn:microsoft.com/office/officeart/2005/8/layout/cycle2"/>
    <dgm:cxn modelId="{B43841A3-6BC0-FE41-B948-49B5DDAE646A}" type="presOf" srcId="{C4ED922E-DFC3-514D-BBB0-93E070C2D7D1}" destId="{97A820F6-3E1E-4D4A-BE23-EB892FE6894A}" srcOrd="1" destOrd="0" presId="urn:microsoft.com/office/officeart/2005/8/layout/cycle2"/>
    <dgm:cxn modelId="{59F63C00-353D-9B41-A189-3294DBC7EA9A}" srcId="{7F055B1D-A3F6-5647-BF53-491461084539}" destId="{0DABD887-DCFE-2F48-A090-32C7E895001F}" srcOrd="0" destOrd="0" parTransId="{5E586E11-C2BC-FB41-A5CB-B0CB4A0BD15D}" sibTransId="{1429DC7A-7089-2545-8B90-2C7EFD3ED3F2}"/>
    <dgm:cxn modelId="{78CD417A-4B1F-F54C-B761-DC08D1651A60}" type="presOf" srcId="{ECCAE66A-5EA7-B448-BE98-62B3C8B35FC2}" destId="{8147DFFC-8148-7241-ADBC-5A29422E22EE}" srcOrd="0" destOrd="0" presId="urn:microsoft.com/office/officeart/2005/8/layout/cycle2"/>
    <dgm:cxn modelId="{7C1BB369-EE19-DD45-9EAD-0F762B95EBA8}" type="presOf" srcId="{8A6A5235-9E62-A545-9506-28D850EC95AA}" destId="{2842C135-6FF4-E547-BFB2-938540F1C6A4}" srcOrd="1" destOrd="0" presId="urn:microsoft.com/office/officeart/2005/8/layout/cycle2"/>
    <dgm:cxn modelId="{D8425876-7FE9-4344-808B-DD89BBC725FC}" type="presOf" srcId="{C4ED922E-DFC3-514D-BBB0-93E070C2D7D1}" destId="{FEF7C5F0-8BEF-B546-8700-30073A310B78}" srcOrd="0" destOrd="0" presId="urn:microsoft.com/office/officeart/2005/8/layout/cycle2"/>
    <dgm:cxn modelId="{100060DB-252E-AD44-8F8B-4DAD6AAE319D}" type="presOf" srcId="{1429DC7A-7089-2545-8B90-2C7EFD3ED3F2}" destId="{79C6D423-49DC-F04A-8C76-B2763F948FB8}" srcOrd="0" destOrd="0" presId="urn:microsoft.com/office/officeart/2005/8/layout/cycle2"/>
    <dgm:cxn modelId="{5C8AC65D-85CE-FD4A-9602-D06BE304F56C}" type="presOf" srcId="{58D71E68-3E63-8B40-AE53-096471E54A5A}" destId="{800C8F03-C319-0B45-8BA4-E8C447BB0F55}" srcOrd="0" destOrd="0" presId="urn:microsoft.com/office/officeart/2005/8/layout/cycle2"/>
    <dgm:cxn modelId="{6F645F40-1CD0-D04D-B0F7-FD71F66BBAE6}" type="presOf" srcId="{7F055B1D-A3F6-5647-BF53-491461084539}" destId="{9A1EC3FA-0491-A544-A1C9-C677E591674F}" srcOrd="0" destOrd="0" presId="urn:microsoft.com/office/officeart/2005/8/layout/cycle2"/>
    <dgm:cxn modelId="{9D8915E0-D91B-8E4D-AC63-766423F75DB4}" type="presOf" srcId="{A3133A09-C28C-A74B-8D8F-2564C13653C0}" destId="{184C33EE-A4F1-D641-A904-29648D26F86E}" srcOrd="0" destOrd="0" presId="urn:microsoft.com/office/officeart/2005/8/layout/cycle2"/>
    <dgm:cxn modelId="{072369CD-6C42-994D-8FB7-F24FB3B37D32}" type="presOf" srcId="{0DABD887-DCFE-2F48-A090-32C7E895001F}" destId="{372E76E5-4185-9341-A145-C88159B2E5CE}" srcOrd="0" destOrd="0" presId="urn:microsoft.com/office/officeart/2005/8/layout/cycle2"/>
    <dgm:cxn modelId="{F7225E84-AA0B-4C44-AD56-34062D24C408}" srcId="{7F055B1D-A3F6-5647-BF53-491461084539}" destId="{A3133A09-C28C-A74B-8D8F-2564C13653C0}" srcOrd="3" destOrd="0" parTransId="{CE0ACC9C-FC74-614F-AC76-133B7AB0295F}" sibTransId="{8A6A5235-9E62-A545-9506-28D850EC95AA}"/>
    <dgm:cxn modelId="{CA98596D-D40F-B343-B8F7-20C3DE1961D2}" type="presOf" srcId="{B228B564-6E9C-FB40-B629-1AA531B386F3}" destId="{F7EF37A6-632C-4A40-9840-B1DA504480D4}" srcOrd="0" destOrd="0" presId="urn:microsoft.com/office/officeart/2005/8/layout/cycle2"/>
    <dgm:cxn modelId="{A9769B1B-9D36-6344-A857-A98B705AB2C3}" srcId="{7F055B1D-A3F6-5647-BF53-491461084539}" destId="{ECCAE66A-5EA7-B448-BE98-62B3C8B35FC2}" srcOrd="1" destOrd="0" parTransId="{3393ADF1-CA9C-E445-B91E-A00C74DADF12}" sibTransId="{58D71E68-3E63-8B40-AE53-096471E54A5A}"/>
    <dgm:cxn modelId="{69E12E7F-937C-4648-B57E-DD8E24DD092D}" type="presParOf" srcId="{9A1EC3FA-0491-A544-A1C9-C677E591674F}" destId="{372E76E5-4185-9341-A145-C88159B2E5CE}" srcOrd="0" destOrd="0" presId="urn:microsoft.com/office/officeart/2005/8/layout/cycle2"/>
    <dgm:cxn modelId="{3DF94FD9-8DF2-A04A-BAD4-8B5D9A2FE2A1}" type="presParOf" srcId="{9A1EC3FA-0491-A544-A1C9-C677E591674F}" destId="{79C6D423-49DC-F04A-8C76-B2763F948FB8}" srcOrd="1" destOrd="0" presId="urn:microsoft.com/office/officeart/2005/8/layout/cycle2"/>
    <dgm:cxn modelId="{C1111103-0B23-A449-A85E-485F7E772867}" type="presParOf" srcId="{79C6D423-49DC-F04A-8C76-B2763F948FB8}" destId="{18D1CE3A-93C4-2C42-8F01-C5D60495B11C}" srcOrd="0" destOrd="0" presId="urn:microsoft.com/office/officeart/2005/8/layout/cycle2"/>
    <dgm:cxn modelId="{601E0B73-F644-0C42-A1F2-9FD01C2D1B54}" type="presParOf" srcId="{9A1EC3FA-0491-A544-A1C9-C677E591674F}" destId="{8147DFFC-8148-7241-ADBC-5A29422E22EE}" srcOrd="2" destOrd="0" presId="urn:microsoft.com/office/officeart/2005/8/layout/cycle2"/>
    <dgm:cxn modelId="{EB109938-2985-6345-B779-F092AC65BCCD}" type="presParOf" srcId="{9A1EC3FA-0491-A544-A1C9-C677E591674F}" destId="{800C8F03-C319-0B45-8BA4-E8C447BB0F55}" srcOrd="3" destOrd="0" presId="urn:microsoft.com/office/officeart/2005/8/layout/cycle2"/>
    <dgm:cxn modelId="{41B34E7F-05A8-334B-BBD8-B15A33BDE60A}" type="presParOf" srcId="{800C8F03-C319-0B45-8BA4-E8C447BB0F55}" destId="{7654B783-C733-9C4A-9410-002386779A52}" srcOrd="0" destOrd="0" presId="urn:microsoft.com/office/officeart/2005/8/layout/cycle2"/>
    <dgm:cxn modelId="{ED5380DD-B95A-CE4A-B9A7-6F4A2D7912EF}" type="presParOf" srcId="{9A1EC3FA-0491-A544-A1C9-C677E591674F}" destId="{F7EF37A6-632C-4A40-9840-B1DA504480D4}" srcOrd="4" destOrd="0" presId="urn:microsoft.com/office/officeart/2005/8/layout/cycle2"/>
    <dgm:cxn modelId="{E8BA06E8-FFF2-244F-B986-FFA2741363D3}" type="presParOf" srcId="{9A1EC3FA-0491-A544-A1C9-C677E591674F}" destId="{FEF7C5F0-8BEF-B546-8700-30073A310B78}" srcOrd="5" destOrd="0" presId="urn:microsoft.com/office/officeart/2005/8/layout/cycle2"/>
    <dgm:cxn modelId="{4FCE7BC3-B2A5-504F-A753-F543ACB42EDB}" type="presParOf" srcId="{FEF7C5F0-8BEF-B546-8700-30073A310B78}" destId="{97A820F6-3E1E-4D4A-BE23-EB892FE6894A}" srcOrd="0" destOrd="0" presId="urn:microsoft.com/office/officeart/2005/8/layout/cycle2"/>
    <dgm:cxn modelId="{7BC42C84-F32A-BC42-988F-106E216A21D1}" type="presParOf" srcId="{9A1EC3FA-0491-A544-A1C9-C677E591674F}" destId="{184C33EE-A4F1-D641-A904-29648D26F86E}" srcOrd="6" destOrd="0" presId="urn:microsoft.com/office/officeart/2005/8/layout/cycle2"/>
    <dgm:cxn modelId="{409F9B55-5A19-C048-A957-CEFC48B981FB}" type="presParOf" srcId="{9A1EC3FA-0491-A544-A1C9-C677E591674F}" destId="{66DFB9AB-1C6B-464D-984D-44CE17C67D36}" srcOrd="7" destOrd="0" presId="urn:microsoft.com/office/officeart/2005/8/layout/cycle2"/>
    <dgm:cxn modelId="{E2B2C5C5-6E0D-F046-ABBD-094DF47A41BE}" type="presParOf" srcId="{66DFB9AB-1C6B-464D-984D-44CE17C67D36}" destId="{2842C135-6FF4-E547-BFB2-938540F1C6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55B1D-A3F6-5647-BF53-491461084539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BD887-DCFE-2F48-A090-32C7E895001F}">
      <dgm:prSet phldrT="[Text]"/>
      <dgm:spPr/>
      <dgm:t>
        <a:bodyPr/>
        <a:lstStyle/>
        <a:p>
          <a:r>
            <a:rPr lang="en-US" dirty="0" smtClean="0"/>
            <a:t>Problem identification</a:t>
          </a:r>
          <a:endParaRPr lang="en-US" dirty="0"/>
        </a:p>
      </dgm:t>
    </dgm:pt>
    <dgm:pt modelId="{5E586E11-C2BC-FB41-A5CB-B0CB4A0BD15D}" type="parTrans" cxnId="{59F63C00-353D-9B41-A189-3294DBC7EA9A}">
      <dgm:prSet/>
      <dgm:spPr/>
      <dgm:t>
        <a:bodyPr/>
        <a:lstStyle/>
        <a:p>
          <a:endParaRPr lang="en-US"/>
        </a:p>
      </dgm:t>
    </dgm:pt>
    <dgm:pt modelId="{1429DC7A-7089-2545-8B90-2C7EFD3ED3F2}" type="sibTrans" cxnId="{59F63C00-353D-9B41-A189-3294DBC7EA9A}">
      <dgm:prSet/>
      <dgm:spPr/>
      <dgm:t>
        <a:bodyPr/>
        <a:lstStyle/>
        <a:p>
          <a:endParaRPr lang="en-US"/>
        </a:p>
      </dgm:t>
    </dgm:pt>
    <dgm:pt modelId="{ECCAE66A-5EA7-B448-BE98-62B3C8B35FC2}">
      <dgm:prSet phldrT="[Text]"/>
      <dgm:spPr/>
      <dgm:t>
        <a:bodyPr/>
        <a:lstStyle/>
        <a:p>
          <a:r>
            <a:rPr lang="en-US" dirty="0" smtClean="0"/>
            <a:t>Problem analysis</a:t>
          </a:r>
          <a:endParaRPr lang="en-US" dirty="0"/>
        </a:p>
      </dgm:t>
    </dgm:pt>
    <dgm:pt modelId="{3393ADF1-CA9C-E445-B91E-A00C74DADF12}" type="parTrans" cxnId="{A9769B1B-9D36-6344-A857-A98B705AB2C3}">
      <dgm:prSet/>
      <dgm:spPr/>
      <dgm:t>
        <a:bodyPr/>
        <a:lstStyle/>
        <a:p>
          <a:endParaRPr lang="en-US"/>
        </a:p>
      </dgm:t>
    </dgm:pt>
    <dgm:pt modelId="{58D71E68-3E63-8B40-AE53-096471E54A5A}" type="sibTrans" cxnId="{A9769B1B-9D36-6344-A857-A98B705AB2C3}">
      <dgm:prSet/>
      <dgm:spPr/>
      <dgm:t>
        <a:bodyPr/>
        <a:lstStyle/>
        <a:p>
          <a:endParaRPr lang="en-US"/>
        </a:p>
      </dgm:t>
    </dgm:pt>
    <dgm:pt modelId="{B228B564-6E9C-FB40-B629-1AA531B386F3}">
      <dgm:prSet phldrT="[Text]"/>
      <dgm:spPr/>
      <dgm:t>
        <a:bodyPr/>
        <a:lstStyle/>
        <a:p>
          <a:r>
            <a:rPr lang="en-US" dirty="0" smtClean="0"/>
            <a:t>Implement modifications</a:t>
          </a:r>
          <a:endParaRPr lang="en-US" dirty="0"/>
        </a:p>
      </dgm:t>
    </dgm:pt>
    <dgm:pt modelId="{6E6C9DA9-E28B-FA4A-B7A6-9072B3220343}" type="parTrans" cxnId="{C9411B27-A6F0-FD41-B0C9-F52A15CE94DC}">
      <dgm:prSet/>
      <dgm:spPr/>
      <dgm:t>
        <a:bodyPr/>
        <a:lstStyle/>
        <a:p>
          <a:endParaRPr lang="en-US"/>
        </a:p>
      </dgm:t>
    </dgm:pt>
    <dgm:pt modelId="{C4ED922E-DFC3-514D-BBB0-93E070C2D7D1}" type="sibTrans" cxnId="{C9411B27-A6F0-FD41-B0C9-F52A15CE94DC}">
      <dgm:prSet/>
      <dgm:spPr/>
      <dgm:t>
        <a:bodyPr/>
        <a:lstStyle/>
        <a:p>
          <a:endParaRPr lang="en-US"/>
        </a:p>
      </dgm:t>
    </dgm:pt>
    <dgm:pt modelId="{A3133A09-C28C-A74B-8D8F-2564C13653C0}">
      <dgm:prSet phldrT="[Text]"/>
      <dgm:spPr/>
      <dgm:t>
        <a:bodyPr/>
        <a:lstStyle/>
        <a:p>
          <a:r>
            <a:rPr lang="en-US" dirty="0" smtClean="0"/>
            <a:t>Plan evaluation</a:t>
          </a:r>
          <a:endParaRPr lang="en-US" dirty="0"/>
        </a:p>
      </dgm:t>
    </dgm:pt>
    <dgm:pt modelId="{CE0ACC9C-FC74-614F-AC76-133B7AB0295F}" type="parTrans" cxnId="{F7225E84-AA0B-4C44-AD56-34062D24C408}">
      <dgm:prSet/>
      <dgm:spPr/>
      <dgm:t>
        <a:bodyPr/>
        <a:lstStyle/>
        <a:p>
          <a:endParaRPr lang="en-US"/>
        </a:p>
      </dgm:t>
    </dgm:pt>
    <dgm:pt modelId="{8A6A5235-9E62-A545-9506-28D850EC95AA}" type="sibTrans" cxnId="{F7225E84-AA0B-4C44-AD56-34062D24C408}">
      <dgm:prSet/>
      <dgm:spPr/>
      <dgm:t>
        <a:bodyPr/>
        <a:lstStyle/>
        <a:p>
          <a:endParaRPr lang="en-US"/>
        </a:p>
      </dgm:t>
    </dgm:pt>
    <dgm:pt modelId="{9A1EC3FA-0491-A544-A1C9-C677E591674F}" type="pres">
      <dgm:prSet presAssocID="{7F055B1D-A3F6-5647-BF53-4914610845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E76E5-4185-9341-A145-C88159B2E5CE}" type="pres">
      <dgm:prSet presAssocID="{0DABD887-DCFE-2F48-A090-32C7E89500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6D423-49DC-F04A-8C76-B2763F948FB8}" type="pres">
      <dgm:prSet presAssocID="{1429DC7A-7089-2545-8B90-2C7EFD3ED3F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8D1CE3A-93C4-2C42-8F01-C5D60495B11C}" type="pres">
      <dgm:prSet presAssocID="{1429DC7A-7089-2545-8B90-2C7EFD3ED3F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147DFFC-8148-7241-ADBC-5A29422E22EE}" type="pres">
      <dgm:prSet presAssocID="{ECCAE66A-5EA7-B448-BE98-62B3C8B35F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C8F03-C319-0B45-8BA4-E8C447BB0F55}" type="pres">
      <dgm:prSet presAssocID="{58D71E68-3E63-8B40-AE53-096471E54A5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654B783-C733-9C4A-9410-002386779A52}" type="pres">
      <dgm:prSet presAssocID="{58D71E68-3E63-8B40-AE53-096471E54A5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EF37A6-632C-4A40-9840-B1DA504480D4}" type="pres">
      <dgm:prSet presAssocID="{B228B564-6E9C-FB40-B629-1AA531B386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7C5F0-8BEF-B546-8700-30073A310B78}" type="pres">
      <dgm:prSet presAssocID="{C4ED922E-DFC3-514D-BBB0-93E070C2D7D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7A820F6-3E1E-4D4A-BE23-EB892FE6894A}" type="pres">
      <dgm:prSet presAssocID="{C4ED922E-DFC3-514D-BBB0-93E070C2D7D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84C33EE-A4F1-D641-A904-29648D26F86E}" type="pres">
      <dgm:prSet presAssocID="{A3133A09-C28C-A74B-8D8F-2564C13653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FB9AB-1C6B-464D-984D-44CE17C67D36}" type="pres">
      <dgm:prSet presAssocID="{8A6A5235-9E62-A545-9506-28D850EC95A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842C135-6FF4-E547-BFB2-938540F1C6A4}" type="pres">
      <dgm:prSet presAssocID="{8A6A5235-9E62-A545-9506-28D850EC95A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8BE20B8-C003-B645-B93C-CDE8143CA5F7}" type="presOf" srcId="{ECCAE66A-5EA7-B448-BE98-62B3C8B35FC2}" destId="{8147DFFC-8148-7241-ADBC-5A29422E22EE}" srcOrd="0" destOrd="0" presId="urn:microsoft.com/office/officeart/2005/8/layout/cycle2"/>
    <dgm:cxn modelId="{82F3414C-59A5-6441-A10E-AB4D9D90E561}" type="presOf" srcId="{7F055B1D-A3F6-5647-BF53-491461084539}" destId="{9A1EC3FA-0491-A544-A1C9-C677E591674F}" srcOrd="0" destOrd="0" presId="urn:microsoft.com/office/officeart/2005/8/layout/cycle2"/>
    <dgm:cxn modelId="{C9411B27-A6F0-FD41-B0C9-F52A15CE94DC}" srcId="{7F055B1D-A3F6-5647-BF53-491461084539}" destId="{B228B564-6E9C-FB40-B629-1AA531B386F3}" srcOrd="2" destOrd="0" parTransId="{6E6C9DA9-E28B-FA4A-B7A6-9072B3220343}" sibTransId="{C4ED922E-DFC3-514D-BBB0-93E070C2D7D1}"/>
    <dgm:cxn modelId="{18D60186-A38F-5A4E-A0C2-3F5AE57E6C56}" type="presOf" srcId="{58D71E68-3E63-8B40-AE53-096471E54A5A}" destId="{800C8F03-C319-0B45-8BA4-E8C447BB0F55}" srcOrd="0" destOrd="0" presId="urn:microsoft.com/office/officeart/2005/8/layout/cycle2"/>
    <dgm:cxn modelId="{59F63C00-353D-9B41-A189-3294DBC7EA9A}" srcId="{7F055B1D-A3F6-5647-BF53-491461084539}" destId="{0DABD887-DCFE-2F48-A090-32C7E895001F}" srcOrd="0" destOrd="0" parTransId="{5E586E11-C2BC-FB41-A5CB-B0CB4A0BD15D}" sibTransId="{1429DC7A-7089-2545-8B90-2C7EFD3ED3F2}"/>
    <dgm:cxn modelId="{5DF35101-B6DC-2D4D-BE62-B89CADB907AF}" type="presOf" srcId="{C4ED922E-DFC3-514D-BBB0-93E070C2D7D1}" destId="{97A820F6-3E1E-4D4A-BE23-EB892FE6894A}" srcOrd="1" destOrd="0" presId="urn:microsoft.com/office/officeart/2005/8/layout/cycle2"/>
    <dgm:cxn modelId="{BF470043-630A-9941-881F-4C0711EB6523}" type="presOf" srcId="{C4ED922E-DFC3-514D-BBB0-93E070C2D7D1}" destId="{FEF7C5F0-8BEF-B546-8700-30073A310B78}" srcOrd="0" destOrd="0" presId="urn:microsoft.com/office/officeart/2005/8/layout/cycle2"/>
    <dgm:cxn modelId="{E555CCA6-5B72-6E47-9D0D-F01765CCEC27}" type="presOf" srcId="{A3133A09-C28C-A74B-8D8F-2564C13653C0}" destId="{184C33EE-A4F1-D641-A904-29648D26F86E}" srcOrd="0" destOrd="0" presId="urn:microsoft.com/office/officeart/2005/8/layout/cycle2"/>
    <dgm:cxn modelId="{E353C817-BB1C-D14A-B801-C48FD97383F5}" type="presOf" srcId="{58D71E68-3E63-8B40-AE53-096471E54A5A}" destId="{7654B783-C733-9C4A-9410-002386779A52}" srcOrd="1" destOrd="0" presId="urn:microsoft.com/office/officeart/2005/8/layout/cycle2"/>
    <dgm:cxn modelId="{6D93E909-205F-9A44-963C-8C03B55DFFEA}" type="presOf" srcId="{8A6A5235-9E62-A545-9506-28D850EC95AA}" destId="{2842C135-6FF4-E547-BFB2-938540F1C6A4}" srcOrd="1" destOrd="0" presId="urn:microsoft.com/office/officeart/2005/8/layout/cycle2"/>
    <dgm:cxn modelId="{09289068-931E-C545-B58F-58B53A7B1E78}" type="presOf" srcId="{1429DC7A-7089-2545-8B90-2C7EFD3ED3F2}" destId="{18D1CE3A-93C4-2C42-8F01-C5D60495B11C}" srcOrd="1" destOrd="0" presId="urn:microsoft.com/office/officeart/2005/8/layout/cycle2"/>
    <dgm:cxn modelId="{20875053-558C-2942-8594-2CABF011CD3A}" type="presOf" srcId="{1429DC7A-7089-2545-8B90-2C7EFD3ED3F2}" destId="{79C6D423-49DC-F04A-8C76-B2763F948FB8}" srcOrd="0" destOrd="0" presId="urn:microsoft.com/office/officeart/2005/8/layout/cycle2"/>
    <dgm:cxn modelId="{316EEE24-7DF3-A94B-B94E-4233067BD0CD}" type="presOf" srcId="{0DABD887-DCFE-2F48-A090-32C7E895001F}" destId="{372E76E5-4185-9341-A145-C88159B2E5CE}" srcOrd="0" destOrd="0" presId="urn:microsoft.com/office/officeart/2005/8/layout/cycle2"/>
    <dgm:cxn modelId="{F7225E84-AA0B-4C44-AD56-34062D24C408}" srcId="{7F055B1D-A3F6-5647-BF53-491461084539}" destId="{A3133A09-C28C-A74B-8D8F-2564C13653C0}" srcOrd="3" destOrd="0" parTransId="{CE0ACC9C-FC74-614F-AC76-133B7AB0295F}" sibTransId="{8A6A5235-9E62-A545-9506-28D850EC95AA}"/>
    <dgm:cxn modelId="{A9769B1B-9D36-6344-A857-A98B705AB2C3}" srcId="{7F055B1D-A3F6-5647-BF53-491461084539}" destId="{ECCAE66A-5EA7-B448-BE98-62B3C8B35FC2}" srcOrd="1" destOrd="0" parTransId="{3393ADF1-CA9C-E445-B91E-A00C74DADF12}" sibTransId="{58D71E68-3E63-8B40-AE53-096471E54A5A}"/>
    <dgm:cxn modelId="{8D97018A-F24E-9A46-B88C-E090A693519A}" type="presOf" srcId="{8A6A5235-9E62-A545-9506-28D850EC95AA}" destId="{66DFB9AB-1C6B-464D-984D-44CE17C67D36}" srcOrd="0" destOrd="0" presId="urn:microsoft.com/office/officeart/2005/8/layout/cycle2"/>
    <dgm:cxn modelId="{DFDC504A-2B1E-9649-B26D-E7BC467FCB90}" type="presOf" srcId="{B228B564-6E9C-FB40-B629-1AA531B386F3}" destId="{F7EF37A6-632C-4A40-9840-B1DA504480D4}" srcOrd="0" destOrd="0" presId="urn:microsoft.com/office/officeart/2005/8/layout/cycle2"/>
    <dgm:cxn modelId="{4B7342C4-4ED4-BD48-AFC0-33B7F91C0878}" type="presParOf" srcId="{9A1EC3FA-0491-A544-A1C9-C677E591674F}" destId="{372E76E5-4185-9341-A145-C88159B2E5CE}" srcOrd="0" destOrd="0" presId="urn:microsoft.com/office/officeart/2005/8/layout/cycle2"/>
    <dgm:cxn modelId="{BE5A228F-D0DE-CE47-A107-C19E17CCE3B7}" type="presParOf" srcId="{9A1EC3FA-0491-A544-A1C9-C677E591674F}" destId="{79C6D423-49DC-F04A-8C76-B2763F948FB8}" srcOrd="1" destOrd="0" presId="urn:microsoft.com/office/officeart/2005/8/layout/cycle2"/>
    <dgm:cxn modelId="{8991F9E4-638C-F84C-8056-4F52F606B60D}" type="presParOf" srcId="{79C6D423-49DC-F04A-8C76-B2763F948FB8}" destId="{18D1CE3A-93C4-2C42-8F01-C5D60495B11C}" srcOrd="0" destOrd="0" presId="urn:microsoft.com/office/officeart/2005/8/layout/cycle2"/>
    <dgm:cxn modelId="{B79DF7D1-CA26-EB43-8B31-19FE612C33DB}" type="presParOf" srcId="{9A1EC3FA-0491-A544-A1C9-C677E591674F}" destId="{8147DFFC-8148-7241-ADBC-5A29422E22EE}" srcOrd="2" destOrd="0" presId="urn:microsoft.com/office/officeart/2005/8/layout/cycle2"/>
    <dgm:cxn modelId="{416DF90D-C95C-834D-BE4D-971C2AC8AD22}" type="presParOf" srcId="{9A1EC3FA-0491-A544-A1C9-C677E591674F}" destId="{800C8F03-C319-0B45-8BA4-E8C447BB0F55}" srcOrd="3" destOrd="0" presId="urn:microsoft.com/office/officeart/2005/8/layout/cycle2"/>
    <dgm:cxn modelId="{84593E48-4FAE-9743-8612-FE7FDCFE86A6}" type="presParOf" srcId="{800C8F03-C319-0B45-8BA4-E8C447BB0F55}" destId="{7654B783-C733-9C4A-9410-002386779A52}" srcOrd="0" destOrd="0" presId="urn:microsoft.com/office/officeart/2005/8/layout/cycle2"/>
    <dgm:cxn modelId="{52D3FE62-43CA-6341-92A8-205718FC9D9F}" type="presParOf" srcId="{9A1EC3FA-0491-A544-A1C9-C677E591674F}" destId="{F7EF37A6-632C-4A40-9840-B1DA504480D4}" srcOrd="4" destOrd="0" presId="urn:microsoft.com/office/officeart/2005/8/layout/cycle2"/>
    <dgm:cxn modelId="{F0947E84-6580-5B40-A7C7-7C1645A471D0}" type="presParOf" srcId="{9A1EC3FA-0491-A544-A1C9-C677E591674F}" destId="{FEF7C5F0-8BEF-B546-8700-30073A310B78}" srcOrd="5" destOrd="0" presId="urn:microsoft.com/office/officeart/2005/8/layout/cycle2"/>
    <dgm:cxn modelId="{030A8D7F-7EBF-A445-BBEF-4A3AE69FA034}" type="presParOf" srcId="{FEF7C5F0-8BEF-B546-8700-30073A310B78}" destId="{97A820F6-3E1E-4D4A-BE23-EB892FE6894A}" srcOrd="0" destOrd="0" presId="urn:microsoft.com/office/officeart/2005/8/layout/cycle2"/>
    <dgm:cxn modelId="{0D341E82-9802-EC48-B636-328BF88D4195}" type="presParOf" srcId="{9A1EC3FA-0491-A544-A1C9-C677E591674F}" destId="{184C33EE-A4F1-D641-A904-29648D26F86E}" srcOrd="6" destOrd="0" presId="urn:microsoft.com/office/officeart/2005/8/layout/cycle2"/>
    <dgm:cxn modelId="{E11369BE-F21A-B649-845D-9974C9744C10}" type="presParOf" srcId="{9A1EC3FA-0491-A544-A1C9-C677E591674F}" destId="{66DFB9AB-1C6B-464D-984D-44CE17C67D36}" srcOrd="7" destOrd="0" presId="urn:microsoft.com/office/officeart/2005/8/layout/cycle2"/>
    <dgm:cxn modelId="{808D19C2-0FFC-3942-9264-597350E03FAA}" type="presParOf" srcId="{66DFB9AB-1C6B-464D-984D-44CE17C67D36}" destId="{2842C135-6FF4-E547-BFB2-938540F1C6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055B1D-A3F6-5647-BF53-491461084539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BD887-DCFE-2F48-A090-32C7E895001F}">
      <dgm:prSet phldrT="[Text]"/>
      <dgm:spPr/>
      <dgm:t>
        <a:bodyPr/>
        <a:lstStyle/>
        <a:p>
          <a:r>
            <a:rPr lang="en-US" dirty="0" smtClean="0"/>
            <a:t>Problem identification</a:t>
          </a:r>
          <a:endParaRPr lang="en-US" dirty="0"/>
        </a:p>
      </dgm:t>
    </dgm:pt>
    <dgm:pt modelId="{5E586E11-C2BC-FB41-A5CB-B0CB4A0BD15D}" type="parTrans" cxnId="{59F63C00-353D-9B41-A189-3294DBC7EA9A}">
      <dgm:prSet/>
      <dgm:spPr/>
      <dgm:t>
        <a:bodyPr/>
        <a:lstStyle/>
        <a:p>
          <a:endParaRPr lang="en-US"/>
        </a:p>
      </dgm:t>
    </dgm:pt>
    <dgm:pt modelId="{1429DC7A-7089-2545-8B90-2C7EFD3ED3F2}" type="sibTrans" cxnId="{59F63C00-353D-9B41-A189-3294DBC7EA9A}">
      <dgm:prSet/>
      <dgm:spPr/>
      <dgm:t>
        <a:bodyPr/>
        <a:lstStyle/>
        <a:p>
          <a:endParaRPr lang="en-US"/>
        </a:p>
      </dgm:t>
    </dgm:pt>
    <dgm:pt modelId="{ECCAE66A-5EA7-B448-BE98-62B3C8B35FC2}">
      <dgm:prSet phldrT="[Text]"/>
      <dgm:spPr/>
      <dgm:t>
        <a:bodyPr/>
        <a:lstStyle/>
        <a:p>
          <a:r>
            <a:rPr lang="en-US" dirty="0" smtClean="0"/>
            <a:t>Problem analysis</a:t>
          </a:r>
          <a:endParaRPr lang="en-US" dirty="0"/>
        </a:p>
      </dgm:t>
    </dgm:pt>
    <dgm:pt modelId="{3393ADF1-CA9C-E445-B91E-A00C74DADF12}" type="parTrans" cxnId="{A9769B1B-9D36-6344-A857-A98B705AB2C3}">
      <dgm:prSet/>
      <dgm:spPr/>
      <dgm:t>
        <a:bodyPr/>
        <a:lstStyle/>
        <a:p>
          <a:endParaRPr lang="en-US"/>
        </a:p>
      </dgm:t>
    </dgm:pt>
    <dgm:pt modelId="{58D71E68-3E63-8B40-AE53-096471E54A5A}" type="sibTrans" cxnId="{A9769B1B-9D36-6344-A857-A98B705AB2C3}">
      <dgm:prSet/>
      <dgm:spPr/>
      <dgm:t>
        <a:bodyPr/>
        <a:lstStyle/>
        <a:p>
          <a:endParaRPr lang="en-US"/>
        </a:p>
      </dgm:t>
    </dgm:pt>
    <dgm:pt modelId="{B228B564-6E9C-FB40-B629-1AA531B386F3}">
      <dgm:prSet phldrT="[Text]"/>
      <dgm:spPr/>
      <dgm:t>
        <a:bodyPr/>
        <a:lstStyle/>
        <a:p>
          <a:r>
            <a:rPr lang="en-US" dirty="0" smtClean="0"/>
            <a:t>Implement modifications</a:t>
          </a:r>
          <a:endParaRPr lang="en-US" dirty="0"/>
        </a:p>
      </dgm:t>
    </dgm:pt>
    <dgm:pt modelId="{6E6C9DA9-E28B-FA4A-B7A6-9072B3220343}" type="parTrans" cxnId="{C9411B27-A6F0-FD41-B0C9-F52A15CE94DC}">
      <dgm:prSet/>
      <dgm:spPr/>
      <dgm:t>
        <a:bodyPr/>
        <a:lstStyle/>
        <a:p>
          <a:endParaRPr lang="en-US"/>
        </a:p>
      </dgm:t>
    </dgm:pt>
    <dgm:pt modelId="{C4ED922E-DFC3-514D-BBB0-93E070C2D7D1}" type="sibTrans" cxnId="{C9411B27-A6F0-FD41-B0C9-F52A15CE94DC}">
      <dgm:prSet/>
      <dgm:spPr/>
      <dgm:t>
        <a:bodyPr/>
        <a:lstStyle/>
        <a:p>
          <a:endParaRPr lang="en-US"/>
        </a:p>
      </dgm:t>
    </dgm:pt>
    <dgm:pt modelId="{A3133A09-C28C-A74B-8D8F-2564C13653C0}">
      <dgm:prSet phldrT="[Text]"/>
      <dgm:spPr/>
      <dgm:t>
        <a:bodyPr/>
        <a:lstStyle/>
        <a:p>
          <a:r>
            <a:rPr lang="en-US" dirty="0" smtClean="0"/>
            <a:t>Plan evaluation</a:t>
          </a:r>
          <a:endParaRPr lang="en-US" dirty="0"/>
        </a:p>
      </dgm:t>
    </dgm:pt>
    <dgm:pt modelId="{CE0ACC9C-FC74-614F-AC76-133B7AB0295F}" type="parTrans" cxnId="{F7225E84-AA0B-4C44-AD56-34062D24C408}">
      <dgm:prSet/>
      <dgm:spPr/>
      <dgm:t>
        <a:bodyPr/>
        <a:lstStyle/>
        <a:p>
          <a:endParaRPr lang="en-US"/>
        </a:p>
      </dgm:t>
    </dgm:pt>
    <dgm:pt modelId="{8A6A5235-9E62-A545-9506-28D850EC95AA}" type="sibTrans" cxnId="{F7225E84-AA0B-4C44-AD56-34062D24C408}">
      <dgm:prSet/>
      <dgm:spPr/>
      <dgm:t>
        <a:bodyPr/>
        <a:lstStyle/>
        <a:p>
          <a:endParaRPr lang="en-US"/>
        </a:p>
      </dgm:t>
    </dgm:pt>
    <dgm:pt modelId="{9A1EC3FA-0491-A544-A1C9-C677E591674F}" type="pres">
      <dgm:prSet presAssocID="{7F055B1D-A3F6-5647-BF53-4914610845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E76E5-4185-9341-A145-C88159B2E5CE}" type="pres">
      <dgm:prSet presAssocID="{0DABD887-DCFE-2F48-A090-32C7E89500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6D423-49DC-F04A-8C76-B2763F948FB8}" type="pres">
      <dgm:prSet presAssocID="{1429DC7A-7089-2545-8B90-2C7EFD3ED3F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8D1CE3A-93C4-2C42-8F01-C5D60495B11C}" type="pres">
      <dgm:prSet presAssocID="{1429DC7A-7089-2545-8B90-2C7EFD3ED3F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147DFFC-8148-7241-ADBC-5A29422E22EE}" type="pres">
      <dgm:prSet presAssocID="{ECCAE66A-5EA7-B448-BE98-62B3C8B35F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C8F03-C319-0B45-8BA4-E8C447BB0F55}" type="pres">
      <dgm:prSet presAssocID="{58D71E68-3E63-8B40-AE53-096471E54A5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654B783-C733-9C4A-9410-002386779A52}" type="pres">
      <dgm:prSet presAssocID="{58D71E68-3E63-8B40-AE53-096471E54A5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EF37A6-632C-4A40-9840-B1DA504480D4}" type="pres">
      <dgm:prSet presAssocID="{B228B564-6E9C-FB40-B629-1AA531B386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7C5F0-8BEF-B546-8700-30073A310B78}" type="pres">
      <dgm:prSet presAssocID="{C4ED922E-DFC3-514D-BBB0-93E070C2D7D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7A820F6-3E1E-4D4A-BE23-EB892FE6894A}" type="pres">
      <dgm:prSet presAssocID="{C4ED922E-DFC3-514D-BBB0-93E070C2D7D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84C33EE-A4F1-D641-A904-29648D26F86E}" type="pres">
      <dgm:prSet presAssocID="{A3133A09-C28C-A74B-8D8F-2564C13653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FB9AB-1C6B-464D-984D-44CE17C67D36}" type="pres">
      <dgm:prSet presAssocID="{8A6A5235-9E62-A545-9506-28D850EC95A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842C135-6FF4-E547-BFB2-938540F1C6A4}" type="pres">
      <dgm:prSet presAssocID="{8A6A5235-9E62-A545-9506-28D850EC95A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967C96A-FD5D-0849-8FC5-F892B9C2123E}" type="presOf" srcId="{0DABD887-DCFE-2F48-A090-32C7E895001F}" destId="{372E76E5-4185-9341-A145-C88159B2E5CE}" srcOrd="0" destOrd="0" presId="urn:microsoft.com/office/officeart/2005/8/layout/cycle2"/>
    <dgm:cxn modelId="{9C6B8FA8-46C7-EA42-AFD3-53019FE0BCC1}" type="presOf" srcId="{58D71E68-3E63-8B40-AE53-096471E54A5A}" destId="{7654B783-C733-9C4A-9410-002386779A52}" srcOrd="1" destOrd="0" presId="urn:microsoft.com/office/officeart/2005/8/layout/cycle2"/>
    <dgm:cxn modelId="{FD12F6AF-7D19-9247-A43B-50967E50F8A7}" type="presOf" srcId="{B228B564-6E9C-FB40-B629-1AA531B386F3}" destId="{F7EF37A6-632C-4A40-9840-B1DA504480D4}" srcOrd="0" destOrd="0" presId="urn:microsoft.com/office/officeart/2005/8/layout/cycle2"/>
    <dgm:cxn modelId="{8476EA4A-71C4-204B-AC93-79850BBE805C}" type="presOf" srcId="{8A6A5235-9E62-A545-9506-28D850EC95AA}" destId="{66DFB9AB-1C6B-464D-984D-44CE17C67D36}" srcOrd="0" destOrd="0" presId="urn:microsoft.com/office/officeart/2005/8/layout/cycle2"/>
    <dgm:cxn modelId="{C9411B27-A6F0-FD41-B0C9-F52A15CE94DC}" srcId="{7F055B1D-A3F6-5647-BF53-491461084539}" destId="{B228B564-6E9C-FB40-B629-1AA531B386F3}" srcOrd="2" destOrd="0" parTransId="{6E6C9DA9-E28B-FA4A-B7A6-9072B3220343}" sibTransId="{C4ED922E-DFC3-514D-BBB0-93E070C2D7D1}"/>
    <dgm:cxn modelId="{5168597B-57E0-994D-B5F2-35DBF9EE89B7}" type="presOf" srcId="{8A6A5235-9E62-A545-9506-28D850EC95AA}" destId="{2842C135-6FF4-E547-BFB2-938540F1C6A4}" srcOrd="1" destOrd="0" presId="urn:microsoft.com/office/officeart/2005/8/layout/cycle2"/>
    <dgm:cxn modelId="{9B1A427D-3FE2-4343-9397-AF9FE1AFFF2F}" type="presOf" srcId="{C4ED922E-DFC3-514D-BBB0-93E070C2D7D1}" destId="{97A820F6-3E1E-4D4A-BE23-EB892FE6894A}" srcOrd="1" destOrd="0" presId="urn:microsoft.com/office/officeart/2005/8/layout/cycle2"/>
    <dgm:cxn modelId="{5CE48C52-511D-A748-8856-A7C236122DDB}" type="presOf" srcId="{1429DC7A-7089-2545-8B90-2C7EFD3ED3F2}" destId="{79C6D423-49DC-F04A-8C76-B2763F948FB8}" srcOrd="0" destOrd="0" presId="urn:microsoft.com/office/officeart/2005/8/layout/cycle2"/>
    <dgm:cxn modelId="{59F63C00-353D-9B41-A189-3294DBC7EA9A}" srcId="{7F055B1D-A3F6-5647-BF53-491461084539}" destId="{0DABD887-DCFE-2F48-A090-32C7E895001F}" srcOrd="0" destOrd="0" parTransId="{5E586E11-C2BC-FB41-A5CB-B0CB4A0BD15D}" sibTransId="{1429DC7A-7089-2545-8B90-2C7EFD3ED3F2}"/>
    <dgm:cxn modelId="{4D728A76-A9BE-D24C-8A84-BE3691A339C8}" type="presOf" srcId="{A3133A09-C28C-A74B-8D8F-2564C13653C0}" destId="{184C33EE-A4F1-D641-A904-29648D26F86E}" srcOrd="0" destOrd="0" presId="urn:microsoft.com/office/officeart/2005/8/layout/cycle2"/>
    <dgm:cxn modelId="{5858B73A-D69F-F448-A359-F4BF4A0C781F}" type="presOf" srcId="{ECCAE66A-5EA7-B448-BE98-62B3C8B35FC2}" destId="{8147DFFC-8148-7241-ADBC-5A29422E22EE}" srcOrd="0" destOrd="0" presId="urn:microsoft.com/office/officeart/2005/8/layout/cycle2"/>
    <dgm:cxn modelId="{08B19B80-2459-1B4B-904F-CC1E47302951}" type="presOf" srcId="{C4ED922E-DFC3-514D-BBB0-93E070C2D7D1}" destId="{FEF7C5F0-8BEF-B546-8700-30073A310B78}" srcOrd="0" destOrd="0" presId="urn:microsoft.com/office/officeart/2005/8/layout/cycle2"/>
    <dgm:cxn modelId="{9DE4DCAC-7DF7-5D40-8076-428D64DF6C0E}" type="presOf" srcId="{1429DC7A-7089-2545-8B90-2C7EFD3ED3F2}" destId="{18D1CE3A-93C4-2C42-8F01-C5D60495B11C}" srcOrd="1" destOrd="0" presId="urn:microsoft.com/office/officeart/2005/8/layout/cycle2"/>
    <dgm:cxn modelId="{FF9F93BB-EB9C-864E-83C2-A3B52C801329}" type="presOf" srcId="{58D71E68-3E63-8B40-AE53-096471E54A5A}" destId="{800C8F03-C319-0B45-8BA4-E8C447BB0F55}" srcOrd="0" destOrd="0" presId="urn:microsoft.com/office/officeart/2005/8/layout/cycle2"/>
    <dgm:cxn modelId="{F7225E84-AA0B-4C44-AD56-34062D24C408}" srcId="{7F055B1D-A3F6-5647-BF53-491461084539}" destId="{A3133A09-C28C-A74B-8D8F-2564C13653C0}" srcOrd="3" destOrd="0" parTransId="{CE0ACC9C-FC74-614F-AC76-133B7AB0295F}" sibTransId="{8A6A5235-9E62-A545-9506-28D850EC95AA}"/>
    <dgm:cxn modelId="{FE0862AB-9AA1-1645-B778-FD71119FB931}" type="presOf" srcId="{7F055B1D-A3F6-5647-BF53-491461084539}" destId="{9A1EC3FA-0491-A544-A1C9-C677E591674F}" srcOrd="0" destOrd="0" presId="urn:microsoft.com/office/officeart/2005/8/layout/cycle2"/>
    <dgm:cxn modelId="{A9769B1B-9D36-6344-A857-A98B705AB2C3}" srcId="{7F055B1D-A3F6-5647-BF53-491461084539}" destId="{ECCAE66A-5EA7-B448-BE98-62B3C8B35FC2}" srcOrd="1" destOrd="0" parTransId="{3393ADF1-CA9C-E445-B91E-A00C74DADF12}" sibTransId="{58D71E68-3E63-8B40-AE53-096471E54A5A}"/>
    <dgm:cxn modelId="{DC5C9DCB-432E-9B4F-8CCF-1E4A37CB8E88}" type="presParOf" srcId="{9A1EC3FA-0491-A544-A1C9-C677E591674F}" destId="{372E76E5-4185-9341-A145-C88159B2E5CE}" srcOrd="0" destOrd="0" presId="urn:microsoft.com/office/officeart/2005/8/layout/cycle2"/>
    <dgm:cxn modelId="{7FE35E6E-29CF-F74F-BBC1-1A6EE0BBCBEA}" type="presParOf" srcId="{9A1EC3FA-0491-A544-A1C9-C677E591674F}" destId="{79C6D423-49DC-F04A-8C76-B2763F948FB8}" srcOrd="1" destOrd="0" presId="urn:microsoft.com/office/officeart/2005/8/layout/cycle2"/>
    <dgm:cxn modelId="{917D5B09-1C19-8847-B11D-8929A04C7BC8}" type="presParOf" srcId="{79C6D423-49DC-F04A-8C76-B2763F948FB8}" destId="{18D1CE3A-93C4-2C42-8F01-C5D60495B11C}" srcOrd="0" destOrd="0" presId="urn:microsoft.com/office/officeart/2005/8/layout/cycle2"/>
    <dgm:cxn modelId="{3922FB3E-3D1A-724B-9D09-17828A6316A4}" type="presParOf" srcId="{9A1EC3FA-0491-A544-A1C9-C677E591674F}" destId="{8147DFFC-8148-7241-ADBC-5A29422E22EE}" srcOrd="2" destOrd="0" presId="urn:microsoft.com/office/officeart/2005/8/layout/cycle2"/>
    <dgm:cxn modelId="{3A371ADE-C370-F542-AAA8-EAF150ADE6F5}" type="presParOf" srcId="{9A1EC3FA-0491-A544-A1C9-C677E591674F}" destId="{800C8F03-C319-0B45-8BA4-E8C447BB0F55}" srcOrd="3" destOrd="0" presId="urn:microsoft.com/office/officeart/2005/8/layout/cycle2"/>
    <dgm:cxn modelId="{F9F9AC06-2D45-164E-9E38-0988735FDE60}" type="presParOf" srcId="{800C8F03-C319-0B45-8BA4-E8C447BB0F55}" destId="{7654B783-C733-9C4A-9410-002386779A52}" srcOrd="0" destOrd="0" presId="urn:microsoft.com/office/officeart/2005/8/layout/cycle2"/>
    <dgm:cxn modelId="{D0315860-5035-FE4A-98B8-906BEBADCBFF}" type="presParOf" srcId="{9A1EC3FA-0491-A544-A1C9-C677E591674F}" destId="{F7EF37A6-632C-4A40-9840-B1DA504480D4}" srcOrd="4" destOrd="0" presId="urn:microsoft.com/office/officeart/2005/8/layout/cycle2"/>
    <dgm:cxn modelId="{45A89D0C-83EA-A54C-BD7F-7CF9FE68B4D0}" type="presParOf" srcId="{9A1EC3FA-0491-A544-A1C9-C677E591674F}" destId="{FEF7C5F0-8BEF-B546-8700-30073A310B78}" srcOrd="5" destOrd="0" presId="urn:microsoft.com/office/officeart/2005/8/layout/cycle2"/>
    <dgm:cxn modelId="{3108D52F-998D-704F-AAF0-094C01661181}" type="presParOf" srcId="{FEF7C5F0-8BEF-B546-8700-30073A310B78}" destId="{97A820F6-3E1E-4D4A-BE23-EB892FE6894A}" srcOrd="0" destOrd="0" presId="urn:microsoft.com/office/officeart/2005/8/layout/cycle2"/>
    <dgm:cxn modelId="{04CF7957-3839-0148-A789-CD7D3B13998D}" type="presParOf" srcId="{9A1EC3FA-0491-A544-A1C9-C677E591674F}" destId="{184C33EE-A4F1-D641-A904-29648D26F86E}" srcOrd="6" destOrd="0" presId="urn:microsoft.com/office/officeart/2005/8/layout/cycle2"/>
    <dgm:cxn modelId="{4FDCADC0-704C-A140-BDB3-4761F7F5D9F1}" type="presParOf" srcId="{9A1EC3FA-0491-A544-A1C9-C677E591674F}" destId="{66DFB9AB-1C6B-464D-984D-44CE17C67D36}" srcOrd="7" destOrd="0" presId="urn:microsoft.com/office/officeart/2005/8/layout/cycle2"/>
    <dgm:cxn modelId="{818F2D3C-2807-484B-8922-5A8457EFA69A}" type="presParOf" srcId="{66DFB9AB-1C6B-464D-984D-44CE17C67D36}" destId="{2842C135-6FF4-E547-BFB2-938540F1C6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055B1D-A3F6-5647-BF53-491461084539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BD887-DCFE-2F48-A090-32C7E895001F}">
      <dgm:prSet phldrT="[Text]"/>
      <dgm:spPr/>
      <dgm:t>
        <a:bodyPr/>
        <a:lstStyle/>
        <a:p>
          <a:r>
            <a:rPr lang="en-US" dirty="0" smtClean="0"/>
            <a:t>Problem identification</a:t>
          </a:r>
          <a:endParaRPr lang="en-US" dirty="0"/>
        </a:p>
      </dgm:t>
    </dgm:pt>
    <dgm:pt modelId="{5E586E11-C2BC-FB41-A5CB-B0CB4A0BD15D}" type="parTrans" cxnId="{59F63C00-353D-9B41-A189-3294DBC7EA9A}">
      <dgm:prSet/>
      <dgm:spPr/>
      <dgm:t>
        <a:bodyPr/>
        <a:lstStyle/>
        <a:p>
          <a:endParaRPr lang="en-US"/>
        </a:p>
      </dgm:t>
    </dgm:pt>
    <dgm:pt modelId="{1429DC7A-7089-2545-8B90-2C7EFD3ED3F2}" type="sibTrans" cxnId="{59F63C00-353D-9B41-A189-3294DBC7EA9A}">
      <dgm:prSet/>
      <dgm:spPr/>
      <dgm:t>
        <a:bodyPr/>
        <a:lstStyle/>
        <a:p>
          <a:endParaRPr lang="en-US"/>
        </a:p>
      </dgm:t>
    </dgm:pt>
    <dgm:pt modelId="{ECCAE66A-5EA7-B448-BE98-62B3C8B35FC2}">
      <dgm:prSet phldrT="[Text]"/>
      <dgm:spPr/>
      <dgm:t>
        <a:bodyPr/>
        <a:lstStyle/>
        <a:p>
          <a:r>
            <a:rPr lang="en-US" dirty="0" smtClean="0"/>
            <a:t>Problem analysis</a:t>
          </a:r>
          <a:endParaRPr lang="en-US" dirty="0"/>
        </a:p>
      </dgm:t>
    </dgm:pt>
    <dgm:pt modelId="{3393ADF1-CA9C-E445-B91E-A00C74DADF12}" type="parTrans" cxnId="{A9769B1B-9D36-6344-A857-A98B705AB2C3}">
      <dgm:prSet/>
      <dgm:spPr/>
      <dgm:t>
        <a:bodyPr/>
        <a:lstStyle/>
        <a:p>
          <a:endParaRPr lang="en-US"/>
        </a:p>
      </dgm:t>
    </dgm:pt>
    <dgm:pt modelId="{58D71E68-3E63-8B40-AE53-096471E54A5A}" type="sibTrans" cxnId="{A9769B1B-9D36-6344-A857-A98B705AB2C3}">
      <dgm:prSet/>
      <dgm:spPr/>
      <dgm:t>
        <a:bodyPr/>
        <a:lstStyle/>
        <a:p>
          <a:endParaRPr lang="en-US"/>
        </a:p>
      </dgm:t>
    </dgm:pt>
    <dgm:pt modelId="{B228B564-6E9C-FB40-B629-1AA531B386F3}">
      <dgm:prSet phldrT="[Text]"/>
      <dgm:spPr/>
      <dgm:t>
        <a:bodyPr/>
        <a:lstStyle/>
        <a:p>
          <a:r>
            <a:rPr lang="en-US" dirty="0" smtClean="0"/>
            <a:t>Implement modifications</a:t>
          </a:r>
          <a:endParaRPr lang="en-US" dirty="0"/>
        </a:p>
      </dgm:t>
    </dgm:pt>
    <dgm:pt modelId="{6E6C9DA9-E28B-FA4A-B7A6-9072B3220343}" type="parTrans" cxnId="{C9411B27-A6F0-FD41-B0C9-F52A15CE94DC}">
      <dgm:prSet/>
      <dgm:spPr/>
      <dgm:t>
        <a:bodyPr/>
        <a:lstStyle/>
        <a:p>
          <a:endParaRPr lang="en-US"/>
        </a:p>
      </dgm:t>
    </dgm:pt>
    <dgm:pt modelId="{C4ED922E-DFC3-514D-BBB0-93E070C2D7D1}" type="sibTrans" cxnId="{C9411B27-A6F0-FD41-B0C9-F52A15CE94DC}">
      <dgm:prSet/>
      <dgm:spPr/>
      <dgm:t>
        <a:bodyPr/>
        <a:lstStyle/>
        <a:p>
          <a:endParaRPr lang="en-US"/>
        </a:p>
      </dgm:t>
    </dgm:pt>
    <dgm:pt modelId="{A3133A09-C28C-A74B-8D8F-2564C13653C0}">
      <dgm:prSet phldrT="[Text]"/>
      <dgm:spPr/>
      <dgm:t>
        <a:bodyPr/>
        <a:lstStyle/>
        <a:p>
          <a:r>
            <a:rPr lang="en-US" dirty="0" smtClean="0"/>
            <a:t>Plan evaluation</a:t>
          </a:r>
          <a:endParaRPr lang="en-US" dirty="0"/>
        </a:p>
      </dgm:t>
    </dgm:pt>
    <dgm:pt modelId="{CE0ACC9C-FC74-614F-AC76-133B7AB0295F}" type="parTrans" cxnId="{F7225E84-AA0B-4C44-AD56-34062D24C408}">
      <dgm:prSet/>
      <dgm:spPr/>
      <dgm:t>
        <a:bodyPr/>
        <a:lstStyle/>
        <a:p>
          <a:endParaRPr lang="en-US"/>
        </a:p>
      </dgm:t>
    </dgm:pt>
    <dgm:pt modelId="{8A6A5235-9E62-A545-9506-28D850EC95AA}" type="sibTrans" cxnId="{F7225E84-AA0B-4C44-AD56-34062D24C408}">
      <dgm:prSet/>
      <dgm:spPr/>
      <dgm:t>
        <a:bodyPr/>
        <a:lstStyle/>
        <a:p>
          <a:endParaRPr lang="en-US"/>
        </a:p>
      </dgm:t>
    </dgm:pt>
    <dgm:pt modelId="{9A1EC3FA-0491-A544-A1C9-C677E591674F}" type="pres">
      <dgm:prSet presAssocID="{7F055B1D-A3F6-5647-BF53-4914610845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E76E5-4185-9341-A145-C88159B2E5CE}" type="pres">
      <dgm:prSet presAssocID="{0DABD887-DCFE-2F48-A090-32C7E89500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6D423-49DC-F04A-8C76-B2763F948FB8}" type="pres">
      <dgm:prSet presAssocID="{1429DC7A-7089-2545-8B90-2C7EFD3ED3F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8D1CE3A-93C4-2C42-8F01-C5D60495B11C}" type="pres">
      <dgm:prSet presAssocID="{1429DC7A-7089-2545-8B90-2C7EFD3ED3F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147DFFC-8148-7241-ADBC-5A29422E22EE}" type="pres">
      <dgm:prSet presAssocID="{ECCAE66A-5EA7-B448-BE98-62B3C8B35F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C8F03-C319-0B45-8BA4-E8C447BB0F55}" type="pres">
      <dgm:prSet presAssocID="{58D71E68-3E63-8B40-AE53-096471E54A5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654B783-C733-9C4A-9410-002386779A52}" type="pres">
      <dgm:prSet presAssocID="{58D71E68-3E63-8B40-AE53-096471E54A5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EF37A6-632C-4A40-9840-B1DA504480D4}" type="pres">
      <dgm:prSet presAssocID="{B228B564-6E9C-FB40-B629-1AA531B386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7C5F0-8BEF-B546-8700-30073A310B78}" type="pres">
      <dgm:prSet presAssocID="{C4ED922E-DFC3-514D-BBB0-93E070C2D7D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7A820F6-3E1E-4D4A-BE23-EB892FE6894A}" type="pres">
      <dgm:prSet presAssocID="{C4ED922E-DFC3-514D-BBB0-93E070C2D7D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84C33EE-A4F1-D641-A904-29648D26F86E}" type="pres">
      <dgm:prSet presAssocID="{A3133A09-C28C-A74B-8D8F-2564C13653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FB9AB-1C6B-464D-984D-44CE17C67D36}" type="pres">
      <dgm:prSet presAssocID="{8A6A5235-9E62-A545-9506-28D850EC95A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842C135-6FF4-E547-BFB2-938540F1C6A4}" type="pres">
      <dgm:prSet presAssocID="{8A6A5235-9E62-A545-9506-28D850EC95A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24A876A-B104-7F44-811B-9ED66E175B58}" type="presOf" srcId="{ECCAE66A-5EA7-B448-BE98-62B3C8B35FC2}" destId="{8147DFFC-8148-7241-ADBC-5A29422E22EE}" srcOrd="0" destOrd="0" presId="urn:microsoft.com/office/officeart/2005/8/layout/cycle2"/>
    <dgm:cxn modelId="{3E67592F-C208-1D4B-80E0-19333980090A}" type="presOf" srcId="{C4ED922E-DFC3-514D-BBB0-93E070C2D7D1}" destId="{97A820F6-3E1E-4D4A-BE23-EB892FE6894A}" srcOrd="1" destOrd="0" presId="urn:microsoft.com/office/officeart/2005/8/layout/cycle2"/>
    <dgm:cxn modelId="{4925BB26-408D-3342-AD30-7600C2FDEA2E}" type="presOf" srcId="{58D71E68-3E63-8B40-AE53-096471E54A5A}" destId="{7654B783-C733-9C4A-9410-002386779A52}" srcOrd="1" destOrd="0" presId="urn:microsoft.com/office/officeart/2005/8/layout/cycle2"/>
    <dgm:cxn modelId="{D0826C4B-80B8-7C4B-9D64-FD63ACC7A0BF}" type="presOf" srcId="{8A6A5235-9E62-A545-9506-28D850EC95AA}" destId="{66DFB9AB-1C6B-464D-984D-44CE17C67D36}" srcOrd="0" destOrd="0" presId="urn:microsoft.com/office/officeart/2005/8/layout/cycle2"/>
    <dgm:cxn modelId="{2E85754D-E304-EC47-8575-399F1BD72B3E}" type="presOf" srcId="{8A6A5235-9E62-A545-9506-28D850EC95AA}" destId="{2842C135-6FF4-E547-BFB2-938540F1C6A4}" srcOrd="1" destOrd="0" presId="urn:microsoft.com/office/officeart/2005/8/layout/cycle2"/>
    <dgm:cxn modelId="{C9411B27-A6F0-FD41-B0C9-F52A15CE94DC}" srcId="{7F055B1D-A3F6-5647-BF53-491461084539}" destId="{B228B564-6E9C-FB40-B629-1AA531B386F3}" srcOrd="2" destOrd="0" parTransId="{6E6C9DA9-E28B-FA4A-B7A6-9072B3220343}" sibTransId="{C4ED922E-DFC3-514D-BBB0-93E070C2D7D1}"/>
    <dgm:cxn modelId="{29D1390D-2AC9-0F48-BA11-D172962AA223}" type="presOf" srcId="{B228B564-6E9C-FB40-B629-1AA531B386F3}" destId="{F7EF37A6-632C-4A40-9840-B1DA504480D4}" srcOrd="0" destOrd="0" presId="urn:microsoft.com/office/officeart/2005/8/layout/cycle2"/>
    <dgm:cxn modelId="{DF46B221-F6BB-BC49-9543-A45727B011B5}" type="presOf" srcId="{1429DC7A-7089-2545-8B90-2C7EFD3ED3F2}" destId="{18D1CE3A-93C4-2C42-8F01-C5D60495B11C}" srcOrd="1" destOrd="0" presId="urn:microsoft.com/office/officeart/2005/8/layout/cycle2"/>
    <dgm:cxn modelId="{59F63C00-353D-9B41-A189-3294DBC7EA9A}" srcId="{7F055B1D-A3F6-5647-BF53-491461084539}" destId="{0DABD887-DCFE-2F48-A090-32C7E895001F}" srcOrd="0" destOrd="0" parTransId="{5E586E11-C2BC-FB41-A5CB-B0CB4A0BD15D}" sibTransId="{1429DC7A-7089-2545-8B90-2C7EFD3ED3F2}"/>
    <dgm:cxn modelId="{E20DBF8D-2C75-754D-A90F-E7AE339C22AF}" type="presOf" srcId="{A3133A09-C28C-A74B-8D8F-2564C13653C0}" destId="{184C33EE-A4F1-D641-A904-29648D26F86E}" srcOrd="0" destOrd="0" presId="urn:microsoft.com/office/officeart/2005/8/layout/cycle2"/>
    <dgm:cxn modelId="{4FC9F351-661F-754A-8896-881CFA9E2921}" type="presOf" srcId="{1429DC7A-7089-2545-8B90-2C7EFD3ED3F2}" destId="{79C6D423-49DC-F04A-8C76-B2763F948FB8}" srcOrd="0" destOrd="0" presId="urn:microsoft.com/office/officeart/2005/8/layout/cycle2"/>
    <dgm:cxn modelId="{94FAAB54-5DD0-324B-8370-8E5744BD16C5}" type="presOf" srcId="{C4ED922E-DFC3-514D-BBB0-93E070C2D7D1}" destId="{FEF7C5F0-8BEF-B546-8700-30073A310B78}" srcOrd="0" destOrd="0" presId="urn:microsoft.com/office/officeart/2005/8/layout/cycle2"/>
    <dgm:cxn modelId="{DB171BF5-995F-BD4A-BD75-7D543C2AC758}" type="presOf" srcId="{58D71E68-3E63-8B40-AE53-096471E54A5A}" destId="{800C8F03-C319-0B45-8BA4-E8C447BB0F55}" srcOrd="0" destOrd="0" presId="urn:microsoft.com/office/officeart/2005/8/layout/cycle2"/>
    <dgm:cxn modelId="{F7225E84-AA0B-4C44-AD56-34062D24C408}" srcId="{7F055B1D-A3F6-5647-BF53-491461084539}" destId="{A3133A09-C28C-A74B-8D8F-2564C13653C0}" srcOrd="3" destOrd="0" parTransId="{CE0ACC9C-FC74-614F-AC76-133B7AB0295F}" sibTransId="{8A6A5235-9E62-A545-9506-28D850EC95AA}"/>
    <dgm:cxn modelId="{5FF4E3C0-B20A-9C43-891C-627DB47B5744}" type="presOf" srcId="{0DABD887-DCFE-2F48-A090-32C7E895001F}" destId="{372E76E5-4185-9341-A145-C88159B2E5CE}" srcOrd="0" destOrd="0" presId="urn:microsoft.com/office/officeart/2005/8/layout/cycle2"/>
    <dgm:cxn modelId="{A9769B1B-9D36-6344-A857-A98B705AB2C3}" srcId="{7F055B1D-A3F6-5647-BF53-491461084539}" destId="{ECCAE66A-5EA7-B448-BE98-62B3C8B35FC2}" srcOrd="1" destOrd="0" parTransId="{3393ADF1-CA9C-E445-B91E-A00C74DADF12}" sibTransId="{58D71E68-3E63-8B40-AE53-096471E54A5A}"/>
    <dgm:cxn modelId="{246E91B4-FBE0-474A-9FEB-474A4CE1CD56}" type="presOf" srcId="{7F055B1D-A3F6-5647-BF53-491461084539}" destId="{9A1EC3FA-0491-A544-A1C9-C677E591674F}" srcOrd="0" destOrd="0" presId="urn:microsoft.com/office/officeart/2005/8/layout/cycle2"/>
    <dgm:cxn modelId="{C0EDEC99-BEFD-2443-BE44-DFC39C6D76F0}" type="presParOf" srcId="{9A1EC3FA-0491-A544-A1C9-C677E591674F}" destId="{372E76E5-4185-9341-A145-C88159B2E5CE}" srcOrd="0" destOrd="0" presId="urn:microsoft.com/office/officeart/2005/8/layout/cycle2"/>
    <dgm:cxn modelId="{07D9559F-60BB-A540-AA86-9E2B6A263B00}" type="presParOf" srcId="{9A1EC3FA-0491-A544-A1C9-C677E591674F}" destId="{79C6D423-49DC-F04A-8C76-B2763F948FB8}" srcOrd="1" destOrd="0" presId="urn:microsoft.com/office/officeart/2005/8/layout/cycle2"/>
    <dgm:cxn modelId="{12306663-E077-B14B-BCB3-07340E83ED31}" type="presParOf" srcId="{79C6D423-49DC-F04A-8C76-B2763F948FB8}" destId="{18D1CE3A-93C4-2C42-8F01-C5D60495B11C}" srcOrd="0" destOrd="0" presId="urn:microsoft.com/office/officeart/2005/8/layout/cycle2"/>
    <dgm:cxn modelId="{AF4271C9-483A-3B40-95AE-F60A72035248}" type="presParOf" srcId="{9A1EC3FA-0491-A544-A1C9-C677E591674F}" destId="{8147DFFC-8148-7241-ADBC-5A29422E22EE}" srcOrd="2" destOrd="0" presId="urn:microsoft.com/office/officeart/2005/8/layout/cycle2"/>
    <dgm:cxn modelId="{EC071C70-15F4-7847-8FF0-D05BC952E1EB}" type="presParOf" srcId="{9A1EC3FA-0491-A544-A1C9-C677E591674F}" destId="{800C8F03-C319-0B45-8BA4-E8C447BB0F55}" srcOrd="3" destOrd="0" presId="urn:microsoft.com/office/officeart/2005/8/layout/cycle2"/>
    <dgm:cxn modelId="{B57BE046-A92A-5740-BB63-E0F56395B48F}" type="presParOf" srcId="{800C8F03-C319-0B45-8BA4-E8C447BB0F55}" destId="{7654B783-C733-9C4A-9410-002386779A52}" srcOrd="0" destOrd="0" presId="urn:microsoft.com/office/officeart/2005/8/layout/cycle2"/>
    <dgm:cxn modelId="{89BE69F1-A4E8-9B47-A0FD-39D05820F47A}" type="presParOf" srcId="{9A1EC3FA-0491-A544-A1C9-C677E591674F}" destId="{F7EF37A6-632C-4A40-9840-B1DA504480D4}" srcOrd="4" destOrd="0" presId="urn:microsoft.com/office/officeart/2005/8/layout/cycle2"/>
    <dgm:cxn modelId="{14A6D029-EF21-2D42-8927-0FAC658F3623}" type="presParOf" srcId="{9A1EC3FA-0491-A544-A1C9-C677E591674F}" destId="{FEF7C5F0-8BEF-B546-8700-30073A310B78}" srcOrd="5" destOrd="0" presId="urn:microsoft.com/office/officeart/2005/8/layout/cycle2"/>
    <dgm:cxn modelId="{42FAE136-A0E2-EE41-85F4-248E0BEB901E}" type="presParOf" srcId="{FEF7C5F0-8BEF-B546-8700-30073A310B78}" destId="{97A820F6-3E1E-4D4A-BE23-EB892FE6894A}" srcOrd="0" destOrd="0" presId="urn:microsoft.com/office/officeart/2005/8/layout/cycle2"/>
    <dgm:cxn modelId="{D344CA08-6A82-7C4A-9D08-EC023B433B02}" type="presParOf" srcId="{9A1EC3FA-0491-A544-A1C9-C677E591674F}" destId="{184C33EE-A4F1-D641-A904-29648D26F86E}" srcOrd="6" destOrd="0" presId="urn:microsoft.com/office/officeart/2005/8/layout/cycle2"/>
    <dgm:cxn modelId="{5BB40B34-A551-B34F-ADA8-EA43E292BD20}" type="presParOf" srcId="{9A1EC3FA-0491-A544-A1C9-C677E591674F}" destId="{66DFB9AB-1C6B-464D-984D-44CE17C67D36}" srcOrd="7" destOrd="0" presId="urn:microsoft.com/office/officeart/2005/8/layout/cycle2"/>
    <dgm:cxn modelId="{94ED3B4C-E687-ED49-82C0-6D4F4EB34F9C}" type="presParOf" srcId="{66DFB9AB-1C6B-464D-984D-44CE17C67D36}" destId="{2842C135-6FF4-E547-BFB2-938540F1C6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E76E5-4185-9341-A145-C88159B2E5CE}">
      <dsp:nvSpPr>
        <dsp:cNvPr id="0" name=""/>
        <dsp:cNvSpPr/>
      </dsp:nvSpPr>
      <dsp:spPr>
        <a:xfrm>
          <a:off x="3460616" y="545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identification</a:t>
          </a:r>
          <a:endParaRPr lang="en-US" sz="1200" kern="1200" dirty="0"/>
        </a:p>
      </dsp:txBody>
      <dsp:txXfrm>
        <a:off x="3641063" y="180992"/>
        <a:ext cx="871272" cy="871272"/>
      </dsp:txXfrm>
    </dsp:sp>
    <dsp:sp modelId="{79C6D423-49DC-F04A-8C76-B2763F948FB8}">
      <dsp:nvSpPr>
        <dsp:cNvPr id="0" name=""/>
        <dsp:cNvSpPr/>
      </dsp:nvSpPr>
      <dsp:spPr>
        <a:xfrm rot="2700000">
          <a:off x="4560483" y="1056170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574866" y="1104618"/>
        <a:ext cx="229161" cy="249514"/>
      </dsp:txXfrm>
    </dsp:sp>
    <dsp:sp modelId="{8147DFFC-8148-7241-ADBC-5A29422E22EE}">
      <dsp:nvSpPr>
        <dsp:cNvPr id="0" name=""/>
        <dsp:cNvSpPr/>
      </dsp:nvSpPr>
      <dsp:spPr>
        <a:xfrm>
          <a:off x="4768659" y="1308588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analysis</a:t>
          </a:r>
          <a:endParaRPr lang="en-US" sz="1200" kern="1200" dirty="0"/>
        </a:p>
      </dsp:txBody>
      <dsp:txXfrm>
        <a:off x="4949106" y="1489035"/>
        <a:ext cx="871272" cy="871272"/>
      </dsp:txXfrm>
    </dsp:sp>
    <dsp:sp modelId="{800C8F03-C319-0B45-8BA4-E8C447BB0F55}">
      <dsp:nvSpPr>
        <dsp:cNvPr id="0" name=""/>
        <dsp:cNvSpPr/>
      </dsp:nvSpPr>
      <dsp:spPr>
        <a:xfrm rot="8100000">
          <a:off x="4573586" y="2364213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657415" y="2412661"/>
        <a:ext cx="229161" cy="249514"/>
      </dsp:txXfrm>
    </dsp:sp>
    <dsp:sp modelId="{F7EF37A6-632C-4A40-9840-B1DA504480D4}">
      <dsp:nvSpPr>
        <dsp:cNvPr id="0" name=""/>
        <dsp:cNvSpPr/>
      </dsp:nvSpPr>
      <dsp:spPr>
        <a:xfrm>
          <a:off x="3460616" y="2616631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 modifications</a:t>
          </a:r>
          <a:endParaRPr lang="en-US" sz="1200" kern="1200" dirty="0"/>
        </a:p>
      </dsp:txBody>
      <dsp:txXfrm>
        <a:off x="3641063" y="2797078"/>
        <a:ext cx="871272" cy="871272"/>
      </dsp:txXfrm>
    </dsp:sp>
    <dsp:sp modelId="{FEF7C5F0-8BEF-B546-8700-30073A310B78}">
      <dsp:nvSpPr>
        <dsp:cNvPr id="0" name=""/>
        <dsp:cNvSpPr/>
      </dsp:nvSpPr>
      <dsp:spPr>
        <a:xfrm rot="13500000">
          <a:off x="3265543" y="2377316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349372" y="2495210"/>
        <a:ext cx="229161" cy="249514"/>
      </dsp:txXfrm>
    </dsp:sp>
    <dsp:sp modelId="{184C33EE-A4F1-D641-A904-29648D26F86E}">
      <dsp:nvSpPr>
        <dsp:cNvPr id="0" name=""/>
        <dsp:cNvSpPr/>
      </dsp:nvSpPr>
      <dsp:spPr>
        <a:xfrm>
          <a:off x="2152573" y="1308588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Plan evaluation</a:t>
          </a:r>
          <a:endParaRPr lang="en-US" sz="1200" kern="1200" dirty="0"/>
        </a:p>
      </dsp:txBody>
      <dsp:txXfrm>
        <a:off x="2333020" y="1489035"/>
        <a:ext cx="871272" cy="871272"/>
      </dsp:txXfrm>
    </dsp:sp>
    <dsp:sp modelId="{66DFB9AB-1C6B-464D-984D-44CE17C67D36}">
      <dsp:nvSpPr>
        <dsp:cNvPr id="0" name=""/>
        <dsp:cNvSpPr/>
      </dsp:nvSpPr>
      <dsp:spPr>
        <a:xfrm rot="18900000">
          <a:off x="3252440" y="1069273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66823" y="1187167"/>
        <a:ext cx="229161" cy="249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E76E5-4185-9341-A145-C88159B2E5CE}">
      <dsp:nvSpPr>
        <dsp:cNvPr id="0" name=""/>
        <dsp:cNvSpPr/>
      </dsp:nvSpPr>
      <dsp:spPr>
        <a:xfrm>
          <a:off x="3460616" y="545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identification</a:t>
          </a:r>
          <a:endParaRPr lang="en-US" sz="1200" kern="1200" dirty="0"/>
        </a:p>
      </dsp:txBody>
      <dsp:txXfrm>
        <a:off x="3641063" y="180992"/>
        <a:ext cx="871272" cy="871272"/>
      </dsp:txXfrm>
    </dsp:sp>
    <dsp:sp modelId="{79C6D423-49DC-F04A-8C76-B2763F948FB8}">
      <dsp:nvSpPr>
        <dsp:cNvPr id="0" name=""/>
        <dsp:cNvSpPr/>
      </dsp:nvSpPr>
      <dsp:spPr>
        <a:xfrm rot="2700000">
          <a:off x="4560483" y="1056170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574866" y="1104618"/>
        <a:ext cx="229161" cy="249514"/>
      </dsp:txXfrm>
    </dsp:sp>
    <dsp:sp modelId="{8147DFFC-8148-7241-ADBC-5A29422E22EE}">
      <dsp:nvSpPr>
        <dsp:cNvPr id="0" name=""/>
        <dsp:cNvSpPr/>
      </dsp:nvSpPr>
      <dsp:spPr>
        <a:xfrm>
          <a:off x="4768659" y="1308588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analysis</a:t>
          </a:r>
          <a:endParaRPr lang="en-US" sz="1200" kern="1200" dirty="0"/>
        </a:p>
      </dsp:txBody>
      <dsp:txXfrm>
        <a:off x="4949106" y="1489035"/>
        <a:ext cx="871272" cy="871272"/>
      </dsp:txXfrm>
    </dsp:sp>
    <dsp:sp modelId="{800C8F03-C319-0B45-8BA4-E8C447BB0F55}">
      <dsp:nvSpPr>
        <dsp:cNvPr id="0" name=""/>
        <dsp:cNvSpPr/>
      </dsp:nvSpPr>
      <dsp:spPr>
        <a:xfrm rot="8100000">
          <a:off x="4573586" y="2364213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657415" y="2412661"/>
        <a:ext cx="229161" cy="249514"/>
      </dsp:txXfrm>
    </dsp:sp>
    <dsp:sp modelId="{F7EF37A6-632C-4A40-9840-B1DA504480D4}">
      <dsp:nvSpPr>
        <dsp:cNvPr id="0" name=""/>
        <dsp:cNvSpPr/>
      </dsp:nvSpPr>
      <dsp:spPr>
        <a:xfrm>
          <a:off x="3460616" y="2616631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 modifications</a:t>
          </a:r>
          <a:endParaRPr lang="en-US" sz="1200" kern="1200" dirty="0"/>
        </a:p>
      </dsp:txBody>
      <dsp:txXfrm>
        <a:off x="3641063" y="2797078"/>
        <a:ext cx="871272" cy="871272"/>
      </dsp:txXfrm>
    </dsp:sp>
    <dsp:sp modelId="{FEF7C5F0-8BEF-B546-8700-30073A310B78}">
      <dsp:nvSpPr>
        <dsp:cNvPr id="0" name=""/>
        <dsp:cNvSpPr/>
      </dsp:nvSpPr>
      <dsp:spPr>
        <a:xfrm rot="13500000">
          <a:off x="3265543" y="2377316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349372" y="2495210"/>
        <a:ext cx="229161" cy="249514"/>
      </dsp:txXfrm>
    </dsp:sp>
    <dsp:sp modelId="{184C33EE-A4F1-D641-A904-29648D26F86E}">
      <dsp:nvSpPr>
        <dsp:cNvPr id="0" name=""/>
        <dsp:cNvSpPr/>
      </dsp:nvSpPr>
      <dsp:spPr>
        <a:xfrm>
          <a:off x="2152573" y="1308588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Plan evaluation</a:t>
          </a:r>
          <a:endParaRPr lang="en-US" sz="1200" kern="1200" dirty="0"/>
        </a:p>
      </dsp:txBody>
      <dsp:txXfrm>
        <a:off x="2333020" y="1489035"/>
        <a:ext cx="871272" cy="871272"/>
      </dsp:txXfrm>
    </dsp:sp>
    <dsp:sp modelId="{66DFB9AB-1C6B-464D-984D-44CE17C67D36}">
      <dsp:nvSpPr>
        <dsp:cNvPr id="0" name=""/>
        <dsp:cNvSpPr/>
      </dsp:nvSpPr>
      <dsp:spPr>
        <a:xfrm rot="18900000">
          <a:off x="3252440" y="1069273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66823" y="1187167"/>
        <a:ext cx="229161" cy="249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E76E5-4185-9341-A145-C88159B2E5CE}">
      <dsp:nvSpPr>
        <dsp:cNvPr id="0" name=""/>
        <dsp:cNvSpPr/>
      </dsp:nvSpPr>
      <dsp:spPr>
        <a:xfrm>
          <a:off x="3460616" y="545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identification</a:t>
          </a:r>
          <a:endParaRPr lang="en-US" sz="1200" kern="1200" dirty="0"/>
        </a:p>
      </dsp:txBody>
      <dsp:txXfrm>
        <a:off x="3641063" y="180992"/>
        <a:ext cx="871272" cy="871272"/>
      </dsp:txXfrm>
    </dsp:sp>
    <dsp:sp modelId="{79C6D423-49DC-F04A-8C76-B2763F948FB8}">
      <dsp:nvSpPr>
        <dsp:cNvPr id="0" name=""/>
        <dsp:cNvSpPr/>
      </dsp:nvSpPr>
      <dsp:spPr>
        <a:xfrm rot="2700000">
          <a:off x="4560483" y="1056170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574866" y="1104618"/>
        <a:ext cx="229161" cy="249514"/>
      </dsp:txXfrm>
    </dsp:sp>
    <dsp:sp modelId="{8147DFFC-8148-7241-ADBC-5A29422E22EE}">
      <dsp:nvSpPr>
        <dsp:cNvPr id="0" name=""/>
        <dsp:cNvSpPr/>
      </dsp:nvSpPr>
      <dsp:spPr>
        <a:xfrm>
          <a:off x="4768659" y="1308588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analysis</a:t>
          </a:r>
          <a:endParaRPr lang="en-US" sz="1200" kern="1200" dirty="0"/>
        </a:p>
      </dsp:txBody>
      <dsp:txXfrm>
        <a:off x="4949106" y="1489035"/>
        <a:ext cx="871272" cy="871272"/>
      </dsp:txXfrm>
    </dsp:sp>
    <dsp:sp modelId="{800C8F03-C319-0B45-8BA4-E8C447BB0F55}">
      <dsp:nvSpPr>
        <dsp:cNvPr id="0" name=""/>
        <dsp:cNvSpPr/>
      </dsp:nvSpPr>
      <dsp:spPr>
        <a:xfrm rot="8100000">
          <a:off x="4573586" y="2364213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657415" y="2412661"/>
        <a:ext cx="229161" cy="249514"/>
      </dsp:txXfrm>
    </dsp:sp>
    <dsp:sp modelId="{F7EF37A6-632C-4A40-9840-B1DA504480D4}">
      <dsp:nvSpPr>
        <dsp:cNvPr id="0" name=""/>
        <dsp:cNvSpPr/>
      </dsp:nvSpPr>
      <dsp:spPr>
        <a:xfrm>
          <a:off x="3460616" y="2616631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 modifications</a:t>
          </a:r>
          <a:endParaRPr lang="en-US" sz="1200" kern="1200" dirty="0"/>
        </a:p>
      </dsp:txBody>
      <dsp:txXfrm>
        <a:off x="3641063" y="2797078"/>
        <a:ext cx="871272" cy="871272"/>
      </dsp:txXfrm>
    </dsp:sp>
    <dsp:sp modelId="{FEF7C5F0-8BEF-B546-8700-30073A310B78}">
      <dsp:nvSpPr>
        <dsp:cNvPr id="0" name=""/>
        <dsp:cNvSpPr/>
      </dsp:nvSpPr>
      <dsp:spPr>
        <a:xfrm rot="13500000">
          <a:off x="3265543" y="2377316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349372" y="2495210"/>
        <a:ext cx="229161" cy="249514"/>
      </dsp:txXfrm>
    </dsp:sp>
    <dsp:sp modelId="{184C33EE-A4F1-D641-A904-29648D26F86E}">
      <dsp:nvSpPr>
        <dsp:cNvPr id="0" name=""/>
        <dsp:cNvSpPr/>
      </dsp:nvSpPr>
      <dsp:spPr>
        <a:xfrm>
          <a:off x="2152573" y="1308588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Plan evaluation</a:t>
          </a:r>
          <a:endParaRPr lang="en-US" sz="1200" kern="1200" dirty="0"/>
        </a:p>
      </dsp:txBody>
      <dsp:txXfrm>
        <a:off x="2333020" y="1489035"/>
        <a:ext cx="871272" cy="871272"/>
      </dsp:txXfrm>
    </dsp:sp>
    <dsp:sp modelId="{66DFB9AB-1C6B-464D-984D-44CE17C67D36}">
      <dsp:nvSpPr>
        <dsp:cNvPr id="0" name=""/>
        <dsp:cNvSpPr/>
      </dsp:nvSpPr>
      <dsp:spPr>
        <a:xfrm rot="18900000">
          <a:off x="3252440" y="1069273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66823" y="1187167"/>
        <a:ext cx="229161" cy="249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E76E5-4185-9341-A145-C88159B2E5CE}">
      <dsp:nvSpPr>
        <dsp:cNvPr id="0" name=""/>
        <dsp:cNvSpPr/>
      </dsp:nvSpPr>
      <dsp:spPr>
        <a:xfrm>
          <a:off x="3460616" y="545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identification</a:t>
          </a:r>
          <a:endParaRPr lang="en-US" sz="1200" kern="1200" dirty="0"/>
        </a:p>
      </dsp:txBody>
      <dsp:txXfrm>
        <a:off x="3641063" y="180992"/>
        <a:ext cx="871272" cy="871272"/>
      </dsp:txXfrm>
    </dsp:sp>
    <dsp:sp modelId="{79C6D423-49DC-F04A-8C76-B2763F948FB8}">
      <dsp:nvSpPr>
        <dsp:cNvPr id="0" name=""/>
        <dsp:cNvSpPr/>
      </dsp:nvSpPr>
      <dsp:spPr>
        <a:xfrm rot="2700000">
          <a:off x="4560483" y="1056170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574866" y="1104618"/>
        <a:ext cx="229161" cy="249514"/>
      </dsp:txXfrm>
    </dsp:sp>
    <dsp:sp modelId="{8147DFFC-8148-7241-ADBC-5A29422E22EE}">
      <dsp:nvSpPr>
        <dsp:cNvPr id="0" name=""/>
        <dsp:cNvSpPr/>
      </dsp:nvSpPr>
      <dsp:spPr>
        <a:xfrm>
          <a:off x="4768659" y="1308588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analysis</a:t>
          </a:r>
          <a:endParaRPr lang="en-US" sz="1200" kern="1200" dirty="0"/>
        </a:p>
      </dsp:txBody>
      <dsp:txXfrm>
        <a:off x="4949106" y="1489035"/>
        <a:ext cx="871272" cy="871272"/>
      </dsp:txXfrm>
    </dsp:sp>
    <dsp:sp modelId="{800C8F03-C319-0B45-8BA4-E8C447BB0F55}">
      <dsp:nvSpPr>
        <dsp:cNvPr id="0" name=""/>
        <dsp:cNvSpPr/>
      </dsp:nvSpPr>
      <dsp:spPr>
        <a:xfrm rot="8100000">
          <a:off x="4573586" y="2364213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657415" y="2412661"/>
        <a:ext cx="229161" cy="249514"/>
      </dsp:txXfrm>
    </dsp:sp>
    <dsp:sp modelId="{F7EF37A6-632C-4A40-9840-B1DA504480D4}">
      <dsp:nvSpPr>
        <dsp:cNvPr id="0" name=""/>
        <dsp:cNvSpPr/>
      </dsp:nvSpPr>
      <dsp:spPr>
        <a:xfrm>
          <a:off x="3460616" y="2616631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 modifications</a:t>
          </a:r>
          <a:endParaRPr lang="en-US" sz="1200" kern="1200" dirty="0"/>
        </a:p>
      </dsp:txBody>
      <dsp:txXfrm>
        <a:off x="3641063" y="2797078"/>
        <a:ext cx="871272" cy="871272"/>
      </dsp:txXfrm>
    </dsp:sp>
    <dsp:sp modelId="{FEF7C5F0-8BEF-B546-8700-30073A310B78}">
      <dsp:nvSpPr>
        <dsp:cNvPr id="0" name=""/>
        <dsp:cNvSpPr/>
      </dsp:nvSpPr>
      <dsp:spPr>
        <a:xfrm rot="13500000">
          <a:off x="3265543" y="2377316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349372" y="2495210"/>
        <a:ext cx="229161" cy="249514"/>
      </dsp:txXfrm>
    </dsp:sp>
    <dsp:sp modelId="{184C33EE-A4F1-D641-A904-29648D26F86E}">
      <dsp:nvSpPr>
        <dsp:cNvPr id="0" name=""/>
        <dsp:cNvSpPr/>
      </dsp:nvSpPr>
      <dsp:spPr>
        <a:xfrm>
          <a:off x="2152573" y="1308588"/>
          <a:ext cx="1232166" cy="1232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Plan evaluation</a:t>
          </a:r>
          <a:endParaRPr lang="en-US" sz="1200" kern="1200" dirty="0"/>
        </a:p>
      </dsp:txBody>
      <dsp:txXfrm>
        <a:off x="2333020" y="1489035"/>
        <a:ext cx="871272" cy="871272"/>
      </dsp:txXfrm>
    </dsp:sp>
    <dsp:sp modelId="{66DFB9AB-1C6B-464D-984D-44CE17C67D36}">
      <dsp:nvSpPr>
        <dsp:cNvPr id="0" name=""/>
        <dsp:cNvSpPr/>
      </dsp:nvSpPr>
      <dsp:spPr>
        <a:xfrm rot="18900000">
          <a:off x="3252440" y="1069273"/>
          <a:ext cx="327373" cy="415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66823" y="1187167"/>
        <a:ext cx="229161" cy="249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9AC08-2814-BD45-80C6-B00970A61699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670B9-4EE3-1E4F-9A1C-09469CB6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8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6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31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4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99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87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16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50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6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2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7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9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85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43050" lvl="3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75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2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1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7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24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468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6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34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73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41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42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6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4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4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8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1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99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70B9-4EE3-1E4F-9A1C-09469CB642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3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CD0C-6903-584C-8ECE-D8B231C09722}" type="datetimeFigureOut">
              <a:rPr lang="en-US"/>
              <a:pPr>
                <a:defRPr/>
              </a:pPr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3347-90AE-8D4D-8F89-0F6A1D7B9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9387-2083-6A47-AB5C-8E307E1068CE}" type="datetimeFigureOut">
              <a:rPr lang="en-US"/>
              <a:pPr>
                <a:defRPr/>
              </a:pPr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FEBE-B5EA-424F-B02E-27F6CE962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C319-4B80-634E-B67D-8D5FC90CF5E8}" type="datetimeFigureOut">
              <a:rPr lang="en-US"/>
              <a:pPr>
                <a:defRPr/>
              </a:pPr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504E-74E9-D743-BDDE-73AA60AA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5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1E5F-443A-4D47-81B6-E20B5962DC07}" type="datetimeFigureOut">
              <a:rPr lang="en-US"/>
              <a:pPr>
                <a:defRPr/>
              </a:pPr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EC4D-4CF6-C94A-9A75-AAB5A1EDB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2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7841-1DBB-D941-99C8-E1D4987970BD}" type="datetimeFigureOut">
              <a:rPr lang="en-US"/>
              <a:pPr>
                <a:defRPr/>
              </a:pPr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3481C-70ED-3E43-9883-01A777772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7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8B4C-56C5-4045-8316-AD3BCECA329A}" type="datetimeFigureOut">
              <a:rPr lang="en-US"/>
              <a:pPr>
                <a:defRPr/>
              </a:pPr>
              <a:t>1/24/18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89F7E-8F14-F645-A3B2-BBA09CA9E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26CF-986A-7B4F-AC20-AAA57BD52333}" type="datetimeFigureOut">
              <a:rPr lang="en-US"/>
              <a:pPr>
                <a:defRPr/>
              </a:pPr>
              <a:t>1/24/18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698A-005A-1D49-81A6-2072E436B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58FB-7657-3E47-967A-4AFD141E3F25}" type="datetimeFigureOut">
              <a:rPr lang="en-US"/>
              <a:pPr>
                <a:defRPr/>
              </a:pPr>
              <a:t>1/24/18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155C-CF70-CE45-A037-BC7D17B16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0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39A2-9A63-F043-B8A7-5F0EC06BFFD0}" type="datetimeFigureOut">
              <a:rPr lang="en-US"/>
              <a:pPr>
                <a:defRPr/>
              </a:pPr>
              <a:t>1/24/18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2C79-A2B3-F647-815C-1F3B1614E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7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69F9-C10C-F743-821E-F1618234C4AC}" type="datetimeFigureOut">
              <a:rPr lang="en-US"/>
              <a:pPr>
                <a:defRPr/>
              </a:pPr>
              <a:t>1/24/18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54F4-0DC7-844E-A02C-E64FC197C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18F1-66F2-A346-A57F-CC2814731D99}" type="datetimeFigureOut">
              <a:rPr lang="en-US"/>
              <a:pPr>
                <a:defRPr/>
              </a:pPr>
              <a:t>1/24/18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B2AE-2BBC-4945-9556-C2FF02780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2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26BB8E-E1D4-9247-933E-1C7A9BA1BBAD}" type="datetimeFigureOut">
              <a:rPr lang="en-US"/>
              <a:pPr>
                <a:defRPr/>
              </a:pPr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7321FC-76D1-3743-9495-DE230D8D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bg1"/>
                </a:solidFill>
              </a:rPr>
              <a:t>Academic Intervention in Schools: </a:t>
            </a:r>
            <a:r>
              <a:rPr lang="en-US" altLang="en-US" b="1" dirty="0" smtClean="0">
                <a:solidFill>
                  <a:schemeClr val="bg1"/>
                </a:solidFill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</a:rPr>
            </a:br>
            <a:r>
              <a:rPr lang="en-US" altLang="en-US" sz="3200" b="1" dirty="0" smtClean="0">
                <a:solidFill>
                  <a:schemeClr val="bg1"/>
                </a:solidFill>
              </a:rPr>
              <a:t>Addressing Barriers to Implementation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925"/>
            <a:ext cx="6858000" cy="1241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</a:rPr>
            </a:br>
            <a:r>
              <a:rPr lang="en-US" altLang="en-US" b="1" dirty="0" smtClean="0">
                <a:solidFill>
                  <a:schemeClr val="bg1"/>
                </a:solidFill>
              </a:rPr>
              <a:t>Shawna Petersen-Brown</a:t>
            </a:r>
          </a:p>
          <a:p>
            <a:r>
              <a:rPr lang="en-US" altLang="en-US" b="1" dirty="0" smtClean="0">
                <a:solidFill>
                  <a:schemeClr val="bg1"/>
                </a:solidFill>
              </a:rPr>
              <a:t>1/26/18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it so difficult?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What about fidelity to the problem-solving process?</a:t>
            </a:r>
          </a:p>
          <a:p>
            <a:pPr lvl="1"/>
            <a:r>
              <a:rPr lang="en-US" altLang="en-US" dirty="0" smtClean="0"/>
              <a:t>Areas in which fidelity was high: </a:t>
            </a:r>
          </a:p>
          <a:p>
            <a:pPr lvl="2"/>
            <a:r>
              <a:rPr lang="en-US" altLang="en-US" dirty="0" smtClean="0"/>
              <a:t>Documentation of the process</a:t>
            </a:r>
          </a:p>
          <a:p>
            <a:pPr lvl="2"/>
            <a:r>
              <a:rPr lang="en-US" altLang="en-US" dirty="0" smtClean="0"/>
              <a:t>Including parents in the process</a:t>
            </a:r>
          </a:p>
          <a:p>
            <a:pPr lvl="1"/>
            <a:r>
              <a:rPr lang="en-US" altLang="en-US" dirty="0" smtClean="0"/>
              <a:t>Areas responsive to feedback:</a:t>
            </a:r>
          </a:p>
          <a:p>
            <a:pPr lvl="2"/>
            <a:r>
              <a:rPr lang="en-US" altLang="en-US" dirty="0" smtClean="0"/>
              <a:t>Selecting research-based interventions that are connected to the assessment data</a:t>
            </a:r>
          </a:p>
          <a:p>
            <a:pPr lvl="2"/>
            <a:r>
              <a:rPr lang="en-US" altLang="en-US" dirty="0" smtClean="0"/>
              <a:t>Consultant assists with intervention implementation </a:t>
            </a:r>
          </a:p>
          <a:p>
            <a:pPr lvl="1"/>
            <a:r>
              <a:rPr lang="en-US" altLang="en-US" dirty="0" smtClean="0"/>
              <a:t>Areas with limited responsiveness: </a:t>
            </a:r>
          </a:p>
          <a:p>
            <a:pPr lvl="2"/>
            <a:r>
              <a:rPr lang="en-US" altLang="en-US" dirty="0" smtClean="0"/>
              <a:t>Implementation planning</a:t>
            </a:r>
          </a:p>
          <a:p>
            <a:pPr lvl="2"/>
            <a:r>
              <a:rPr lang="en-US" altLang="en-US" dirty="0" smtClean="0"/>
              <a:t>Assessment of intervention integrity</a:t>
            </a:r>
          </a:p>
          <a:p>
            <a:pPr lvl="2"/>
            <a:r>
              <a:rPr lang="en-US" altLang="en-US" dirty="0" smtClean="0"/>
              <a:t>Monitoring data are empirical and linked to the problem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21291" y="4359727"/>
            <a:ext cx="20883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Burns, Peters, &amp; </a:t>
            </a:r>
            <a:r>
              <a:rPr lang="en-US" dirty="0" err="1" smtClean="0"/>
              <a:t>Noell</a:t>
            </a:r>
            <a:r>
              <a:rPr lang="en-US" dirty="0" smtClean="0"/>
              <a:t>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88872"/>
              </p:ext>
            </p:extLst>
          </p:nvPr>
        </p:nvGraphicFramePr>
        <p:xfrm>
          <a:off x="429895" y="481893"/>
          <a:ext cx="8153400" cy="38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75504" y="1778877"/>
            <a:ext cx="1298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?</a:t>
            </a:r>
            <a:endParaRPr lang="en-US" sz="7000" dirty="0"/>
          </a:p>
        </p:txBody>
      </p:sp>
      <p:sp>
        <p:nvSpPr>
          <p:cNvPr id="6" name="TextBox 5"/>
          <p:cNvSpPr txBox="1"/>
          <p:nvPr/>
        </p:nvSpPr>
        <p:spPr>
          <a:xfrm>
            <a:off x="3857371" y="3143398"/>
            <a:ext cx="1298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?</a:t>
            </a:r>
            <a:endParaRPr lang="en-US" sz="7000" dirty="0"/>
          </a:p>
        </p:txBody>
      </p:sp>
      <p:sp>
        <p:nvSpPr>
          <p:cNvPr id="7" name="TextBox 6"/>
          <p:cNvSpPr txBox="1"/>
          <p:nvPr/>
        </p:nvSpPr>
        <p:spPr>
          <a:xfrm>
            <a:off x="2558923" y="1857040"/>
            <a:ext cx="1298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?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7220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is it so difficult?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”To state the obvious, an intervention is effective only to the extent that it is implemented</a:t>
            </a:r>
            <a:r>
              <a:rPr lang="mr-IN" sz="2400" dirty="0" smtClean="0"/>
              <a:t>…</a:t>
            </a:r>
            <a:r>
              <a:rPr lang="en-US" sz="2400" dirty="0" smtClean="0"/>
              <a:t>”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Noell</a:t>
            </a:r>
            <a:r>
              <a:rPr lang="en-US" sz="2400" dirty="0" smtClean="0"/>
              <a:t> &amp; </a:t>
            </a:r>
            <a:r>
              <a:rPr lang="en-US" sz="2400" dirty="0" err="1" smtClean="0"/>
              <a:t>Gansle</a:t>
            </a:r>
            <a:r>
              <a:rPr lang="en-US" sz="2400" dirty="0" smtClean="0"/>
              <a:t>, 2006)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51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is it so difficult?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Barriers to implementation</a:t>
            </a:r>
          </a:p>
          <a:p>
            <a:pPr lvl="1"/>
            <a:r>
              <a:rPr lang="en-US" dirty="0" smtClean="0"/>
              <a:t>Not enough time</a:t>
            </a:r>
          </a:p>
          <a:p>
            <a:pPr lvl="1"/>
            <a:r>
              <a:rPr lang="en-US" dirty="0" smtClean="0"/>
              <a:t>Not enough staff resources</a:t>
            </a:r>
            <a:endParaRPr lang="en-US" dirty="0"/>
          </a:p>
          <a:p>
            <a:pPr lvl="1"/>
            <a:r>
              <a:rPr lang="mr-IN" dirty="0" smtClean="0"/>
              <a:t>…</a:t>
            </a:r>
            <a:r>
              <a:rPr lang="en-US" dirty="0" smtClean="0"/>
              <a:t>What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70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barriers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Not enough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Small group implementation</a:t>
            </a:r>
          </a:p>
          <a:p>
            <a:pPr lvl="1"/>
            <a:r>
              <a:rPr lang="en-US" dirty="0"/>
              <a:t>Computer- or tablet-based </a:t>
            </a:r>
            <a:r>
              <a:rPr lang="en-US" dirty="0" smtClean="0"/>
              <a:t>intervention</a:t>
            </a:r>
            <a:endParaRPr lang="en-US" dirty="0"/>
          </a:p>
          <a:p>
            <a:r>
              <a:rPr lang="en-US" dirty="0"/>
              <a:t>Not enough staff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Peer-mediated intervention</a:t>
            </a:r>
          </a:p>
          <a:p>
            <a:pPr lvl="1"/>
            <a:r>
              <a:rPr lang="en-US" altLang="en-US" dirty="0" smtClean="0"/>
              <a:t>Paraprofessionals as interventionists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99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we make time?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“Work smarter, not harder.”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3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will we make time?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Small grou</a:t>
            </a:r>
            <a:r>
              <a:rPr lang="en-US" altLang="en-US" dirty="0"/>
              <a:t>p</a:t>
            </a:r>
            <a:r>
              <a:rPr lang="en-US" altLang="en-US" dirty="0" smtClean="0"/>
              <a:t> implementation</a:t>
            </a:r>
          </a:p>
          <a:p>
            <a:pPr lvl="1"/>
            <a:r>
              <a:rPr lang="en-US" altLang="en-US" dirty="0" smtClean="0"/>
              <a:t>Intervention to 3+ targeted to common need</a:t>
            </a:r>
          </a:p>
          <a:p>
            <a:pPr lvl="1"/>
            <a:r>
              <a:rPr lang="en-US" altLang="en-US" dirty="0" smtClean="0"/>
              <a:t>Moderate effect size, 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 = 0.54</a:t>
            </a:r>
          </a:p>
          <a:p>
            <a:pPr lvl="1"/>
            <a:r>
              <a:rPr lang="en-US" altLang="en-US" dirty="0" smtClean="0"/>
              <a:t>Focus on small group interventions which...</a:t>
            </a:r>
          </a:p>
          <a:p>
            <a:pPr lvl="2"/>
            <a:r>
              <a:rPr lang="en-US" altLang="en-US" dirty="0" smtClean="0"/>
              <a:t>Are targeted</a:t>
            </a:r>
          </a:p>
          <a:p>
            <a:pPr lvl="2"/>
            <a:r>
              <a:rPr lang="en-US" altLang="en-US" dirty="0" smtClean="0"/>
              <a:t>Target elementary-aged students</a:t>
            </a:r>
          </a:p>
          <a:p>
            <a:pPr lvl="1"/>
            <a:r>
              <a:rPr lang="en-US" altLang="en-US" dirty="0" smtClean="0"/>
              <a:t>Some aspects may not matter:</a:t>
            </a:r>
          </a:p>
          <a:p>
            <a:pPr lvl="2"/>
            <a:r>
              <a:rPr lang="en-US" altLang="en-US" dirty="0" smtClean="0"/>
              <a:t>Hours of intervention</a:t>
            </a:r>
          </a:p>
          <a:p>
            <a:pPr lvl="2"/>
            <a:r>
              <a:rPr lang="en-US" altLang="en-US" dirty="0" smtClean="0"/>
              <a:t>Who implements (assuming adequate training)</a:t>
            </a:r>
          </a:p>
          <a:p>
            <a:pPr lvl="2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74434" y="4376058"/>
            <a:ext cx="1447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&amp; Burns</a:t>
            </a:r>
            <a:r>
              <a:rPr lang="en-US" smtClean="0"/>
              <a:t>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5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Repeated reading: Adapted for small group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en-US" sz="2400" b="1" dirty="0" smtClean="0"/>
              <a:t>Listening passage preview: 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We’re </a:t>
            </a:r>
            <a:r>
              <a:rPr lang="en-US" i="1" dirty="0"/>
              <a:t>going to work as a group to become better readers.  First, I’m going to read aloud.  Follow along with your finger while I read</a:t>
            </a:r>
            <a:r>
              <a:rPr lang="en-US" dirty="0"/>
              <a:t>.”  </a:t>
            </a:r>
          </a:p>
          <a:p>
            <a:pPr lvl="0"/>
            <a:r>
              <a:rPr lang="en-US" sz="2400" b="1" dirty="0" smtClean="0"/>
              <a:t>Choral read 1 with lead reader: 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The </a:t>
            </a:r>
            <a:r>
              <a:rPr lang="en-US" i="1" dirty="0"/>
              <a:t>lead reader will read aloud, and the rest of the group will read along with the lead reader in a quiet voice. We will read the story three times, and each time a different student will be the lead reader</a:t>
            </a:r>
            <a:r>
              <a:rPr lang="en-US" dirty="0"/>
              <a:t>.” </a:t>
            </a:r>
          </a:p>
          <a:p>
            <a:pPr lvl="1"/>
            <a:r>
              <a:rPr lang="en-US" dirty="0"/>
              <a:t>The lead reader reads aloud for 1 min from the beginning of the passage while the others also read along aloud. If any students are not reading with the lead reader, say, “</a:t>
            </a:r>
            <a:r>
              <a:rPr lang="en-US" i="1" dirty="0"/>
              <a:t>Remember to read with the lead reader in a quiet voice</a:t>
            </a:r>
            <a:r>
              <a:rPr lang="en-US" dirty="0"/>
              <a:t>.”</a:t>
            </a:r>
          </a:p>
          <a:p>
            <a:pPr lvl="0"/>
            <a:r>
              <a:rPr lang="en-US" sz="2400" b="1" dirty="0" smtClean="0"/>
              <a:t>Delayed standard error correction: </a:t>
            </a:r>
          </a:p>
          <a:p>
            <a:pPr lvl="1"/>
            <a:r>
              <a:rPr lang="en-US" dirty="0" smtClean="0"/>
              <a:t>Mark </a:t>
            </a:r>
            <a:r>
              <a:rPr lang="en-US" dirty="0"/>
              <a:t>all errors any student makes.</a:t>
            </a:r>
          </a:p>
          <a:p>
            <a:pPr lvl="1"/>
            <a:r>
              <a:rPr lang="en-US" dirty="0"/>
              <a:t>Implement standard error correction for all the errors you marked.  All students participate in error correction regardless of who made the error. </a:t>
            </a:r>
          </a:p>
          <a:p>
            <a:pPr lvl="0"/>
            <a:r>
              <a:rPr lang="en-US" sz="2400" b="1" dirty="0" smtClean="0"/>
              <a:t>Choral reads 2 &amp; 3 with delayed standard error correction: </a:t>
            </a:r>
          </a:p>
          <a:p>
            <a:pPr lvl="1"/>
            <a:r>
              <a:rPr lang="en-US" dirty="0" smtClean="0"/>
              <a:t>Repeat </a:t>
            </a:r>
            <a:r>
              <a:rPr lang="en-US" dirty="0"/>
              <a:t>steps </a:t>
            </a:r>
            <a:r>
              <a:rPr lang="en-US" dirty="0" smtClean="0"/>
              <a:t>2 &amp; 3 </a:t>
            </a:r>
            <a:r>
              <a:rPr lang="en-US" dirty="0"/>
              <a:t>two more times with a different lead reader each time. </a:t>
            </a:r>
          </a:p>
          <a:p>
            <a:pPr lvl="0"/>
            <a:r>
              <a:rPr lang="en-US" sz="2400" b="1" dirty="0" smtClean="0"/>
              <a:t>Repeat steps with </a:t>
            </a:r>
            <a:r>
              <a:rPr lang="en-US" sz="2400" b="1" dirty="0"/>
              <a:t>the next portion of </a:t>
            </a:r>
            <a:r>
              <a:rPr lang="en-US" sz="2400" b="1" dirty="0" smtClean="0"/>
              <a:t>text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478489" y="4376056"/>
            <a:ext cx="16489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McComas</a:t>
            </a:r>
            <a:r>
              <a:rPr lang="en-US" dirty="0" smtClean="0"/>
              <a:t> et al.,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will we make time?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70013"/>
            <a:ext cx="7886700" cy="289174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Computer-aided instruction</a:t>
            </a:r>
          </a:p>
          <a:p>
            <a:pPr lvl="1"/>
            <a:r>
              <a:rPr lang="en-US" altLang="en-US" dirty="0" smtClean="0"/>
              <a:t>Moderate effect size, </a:t>
            </a:r>
            <a:r>
              <a:rPr lang="en-US" altLang="en-US" i="1" dirty="0" smtClean="0"/>
              <a:t>d </a:t>
            </a:r>
            <a:r>
              <a:rPr lang="en-US" altLang="en-US" dirty="0" smtClean="0"/>
              <a:t>= 0.35-0.37</a:t>
            </a:r>
          </a:p>
          <a:p>
            <a:pPr lvl="1"/>
            <a:r>
              <a:rPr lang="en-US" altLang="en-US" dirty="0" smtClean="0"/>
              <a:t>Focus on computer-aided interventions which: </a:t>
            </a:r>
          </a:p>
          <a:p>
            <a:pPr lvl="2"/>
            <a:r>
              <a:rPr lang="en-US" altLang="en-US" dirty="0" smtClean="0"/>
              <a:t>Are a supplement to instruction</a:t>
            </a:r>
          </a:p>
          <a:p>
            <a:pPr lvl="2"/>
            <a:r>
              <a:rPr lang="en-US" altLang="en-US" dirty="0" smtClean="0"/>
              <a:t>Provide a structured learning experience</a:t>
            </a:r>
          </a:p>
          <a:p>
            <a:pPr lvl="2"/>
            <a:r>
              <a:rPr lang="en-US" altLang="en-US" dirty="0" smtClean="0"/>
              <a:t>Let the learner’s performance determine pacing</a:t>
            </a:r>
          </a:p>
          <a:p>
            <a:pPr lvl="2"/>
            <a:r>
              <a:rPr lang="en-US" altLang="en-US" dirty="0" smtClean="0"/>
              <a:t>Provides explanation and remediation</a:t>
            </a:r>
          </a:p>
          <a:p>
            <a:pPr lvl="2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0741" y="4376055"/>
            <a:ext cx="48070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Hattie, 2009; </a:t>
            </a:r>
            <a:r>
              <a:rPr lang="en-US" dirty="0" err="1" smtClean="0"/>
              <a:t>Tamim</a:t>
            </a:r>
            <a:r>
              <a:rPr lang="en-US" dirty="0" smtClean="0"/>
              <a:t>, Bernard, </a:t>
            </a:r>
            <a:r>
              <a:rPr lang="en-US" dirty="0" err="1" smtClean="0"/>
              <a:t>Borokhovski</a:t>
            </a:r>
            <a:r>
              <a:rPr lang="en-US" dirty="0" smtClean="0"/>
              <a:t>, </a:t>
            </a:r>
            <a:r>
              <a:rPr lang="en-US" dirty="0" err="1" smtClean="0"/>
              <a:t>Abrami</a:t>
            </a:r>
            <a:r>
              <a:rPr lang="en-US" dirty="0" smtClean="0"/>
              <a:t>, &amp; </a:t>
            </a:r>
            <a:r>
              <a:rPr lang="en-US" dirty="0" err="1" smtClean="0"/>
              <a:t>Schmid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6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will we make time?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Tablet-based instruction</a:t>
            </a:r>
          </a:p>
          <a:p>
            <a:pPr lvl="1"/>
            <a:r>
              <a:rPr lang="en-US" altLang="en-US" dirty="0" smtClean="0"/>
              <a:t>Widespread and increasing!</a:t>
            </a:r>
          </a:p>
          <a:p>
            <a:pPr lvl="2"/>
            <a:r>
              <a:rPr lang="en-US" altLang="en-US" dirty="0" smtClean="0"/>
              <a:t>58% implementing 1:1 initiatives</a:t>
            </a:r>
          </a:p>
          <a:p>
            <a:pPr lvl="2"/>
            <a:r>
              <a:rPr lang="en-US" altLang="en-US" dirty="0" smtClean="0"/>
              <a:t>Despite limited empirical evidence</a:t>
            </a:r>
          </a:p>
          <a:p>
            <a:pPr lvl="1"/>
            <a:r>
              <a:rPr lang="en-US" altLang="en-US" dirty="0" smtClean="0"/>
              <a:t>Perceived benefits: </a:t>
            </a:r>
          </a:p>
          <a:p>
            <a:pPr lvl="2"/>
            <a:r>
              <a:rPr lang="en-US" altLang="en-US" dirty="0" smtClean="0"/>
              <a:t>Increased student engagement</a:t>
            </a:r>
          </a:p>
          <a:p>
            <a:pPr lvl="2"/>
            <a:r>
              <a:rPr lang="en-US" altLang="en-US" dirty="0" smtClean="0"/>
              <a:t>Increased student achievement</a:t>
            </a:r>
          </a:p>
          <a:p>
            <a:pPr lvl="1"/>
            <a:r>
              <a:rPr lang="en-US" altLang="en-US" dirty="0" smtClean="0"/>
              <a:t>Challenges in adoption: </a:t>
            </a:r>
          </a:p>
          <a:p>
            <a:pPr lvl="2"/>
            <a:r>
              <a:rPr lang="en-US" altLang="en-US" dirty="0" smtClean="0"/>
              <a:t>Lack of training</a:t>
            </a:r>
          </a:p>
          <a:p>
            <a:pPr lvl="2"/>
            <a:r>
              <a:rPr lang="en-US" altLang="en-US" dirty="0" smtClean="0"/>
              <a:t>Management of devices</a:t>
            </a:r>
          </a:p>
          <a:p>
            <a:pPr lvl="2"/>
            <a:r>
              <a:rPr lang="en-US" altLang="en-US" dirty="0" smtClean="0"/>
              <a:t>Infrastructure issues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38245" y="4356266"/>
            <a:ext cx="41717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Interactive Educational Systems Design, 2014; </a:t>
            </a:r>
            <a:r>
              <a:rPr lang="en-US" dirty="0" err="1" smtClean="0"/>
              <a:t>Kajeet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6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Roadmap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Background: </a:t>
            </a:r>
          </a:p>
          <a:p>
            <a:pPr lvl="1"/>
            <a:r>
              <a:rPr lang="en-US" altLang="en-US" dirty="0"/>
              <a:t>The problem-solving model &amp; academic intervention</a:t>
            </a:r>
          </a:p>
          <a:p>
            <a:pPr lvl="1"/>
            <a:r>
              <a:rPr lang="en-US" altLang="en-US" dirty="0"/>
              <a:t>Why are we doing this?</a:t>
            </a:r>
          </a:p>
          <a:p>
            <a:pPr lvl="1"/>
            <a:r>
              <a:rPr lang="en-US" altLang="en-US" dirty="0"/>
              <a:t>Why is it so difficult?</a:t>
            </a:r>
          </a:p>
          <a:p>
            <a:r>
              <a:rPr lang="en-US" altLang="en-US" dirty="0"/>
              <a:t>Addressing the barriers:</a:t>
            </a:r>
          </a:p>
          <a:p>
            <a:pPr lvl="1"/>
            <a:r>
              <a:rPr lang="en-US" altLang="en-US" dirty="0" smtClean="0"/>
              <a:t>How </a:t>
            </a:r>
            <a:r>
              <a:rPr lang="en-US" altLang="en-US" dirty="0"/>
              <a:t>will we make time?</a:t>
            </a:r>
          </a:p>
          <a:p>
            <a:pPr lvl="1"/>
            <a:r>
              <a:rPr lang="en-US" altLang="en-US" dirty="0"/>
              <a:t>Who will implement this?</a:t>
            </a:r>
          </a:p>
          <a:p>
            <a:pPr lvl="1"/>
            <a:r>
              <a:rPr lang="en-US" altLang="en-US" dirty="0"/>
              <a:t>How will we know it happened?</a:t>
            </a:r>
          </a:p>
          <a:p>
            <a:r>
              <a:rPr lang="en-US" altLang="en-US" dirty="0"/>
              <a:t>Conclusions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will we make time?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Tablet-based instruction</a:t>
            </a:r>
          </a:p>
          <a:p>
            <a:pPr lvl="1"/>
            <a:r>
              <a:rPr lang="en-US" altLang="en-US" dirty="0" smtClean="0"/>
              <a:t>Moderate effect size, 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 = 0.60 and Tau-U = .83</a:t>
            </a:r>
          </a:p>
          <a:p>
            <a:pPr lvl="1"/>
            <a:r>
              <a:rPr lang="en-US" altLang="en-US" dirty="0" smtClean="0"/>
              <a:t>Other meta-analyses have found general support for the use of tablets with students with disabilities</a:t>
            </a:r>
          </a:p>
          <a:p>
            <a:pPr lvl="1"/>
            <a:r>
              <a:rPr lang="en-US" altLang="en-US" dirty="0" smtClean="0"/>
              <a:t>The body of research was too small to investigate moderators</a:t>
            </a:r>
          </a:p>
          <a:p>
            <a:pPr lvl="1"/>
            <a:r>
              <a:rPr lang="en-US" altLang="en-US" dirty="0" smtClean="0"/>
              <a:t>Caution is warranted!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18747" y="4372595"/>
            <a:ext cx="59979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 </a:t>
            </a:r>
            <a:r>
              <a:rPr lang="en-US" smtClean="0"/>
              <a:t>&amp; Kim, 2017; Petersen-Brown</a:t>
            </a:r>
            <a:r>
              <a:rPr lang="en-US" dirty="0" smtClean="0"/>
              <a:t>, </a:t>
            </a:r>
            <a:r>
              <a:rPr lang="en-US" dirty="0" err="1" smtClean="0"/>
              <a:t>Henze</a:t>
            </a:r>
            <a:r>
              <a:rPr lang="en-US" dirty="0" smtClean="0"/>
              <a:t>, </a:t>
            </a:r>
            <a:r>
              <a:rPr lang="en-US" dirty="0" err="1" smtClean="0"/>
              <a:t>Klingbeil</a:t>
            </a:r>
            <a:r>
              <a:rPr lang="en-US" dirty="0" smtClean="0"/>
              <a:t>, Reynolds, Weber, &amp; Codding,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52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will we make time?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Tablet-based instruction: </a:t>
            </a:r>
          </a:p>
          <a:p>
            <a:pPr lvl="1"/>
            <a:r>
              <a:rPr lang="en-US" altLang="en-US" dirty="0" smtClean="0"/>
              <a:t>One critical variable is ensuring apps are of high-quality!</a:t>
            </a:r>
          </a:p>
          <a:p>
            <a:pPr lvl="2"/>
            <a:r>
              <a:rPr lang="en-US" altLang="en-US" dirty="0" smtClean="0"/>
              <a:t>Evidence-based?</a:t>
            </a:r>
          </a:p>
          <a:p>
            <a:pPr lvl="2"/>
            <a:r>
              <a:rPr lang="en-US" altLang="en-US" dirty="0" smtClean="0"/>
              <a:t>Consistent with effective instructional elements?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8495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3"/>
          <a:stretch/>
        </p:blipFill>
        <p:spPr>
          <a:xfrm>
            <a:off x="397047" y="0"/>
            <a:ext cx="8392757" cy="4653643"/>
          </a:xfrm>
        </p:spPr>
      </p:pic>
      <p:sp>
        <p:nvSpPr>
          <p:cNvPr id="5" name="TextBox 4"/>
          <p:cNvSpPr txBox="1"/>
          <p:nvPr/>
        </p:nvSpPr>
        <p:spPr>
          <a:xfrm>
            <a:off x="5486396" y="4816927"/>
            <a:ext cx="36265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Lamminen</a:t>
            </a:r>
            <a:r>
              <a:rPr lang="en-US" dirty="0" smtClean="0"/>
              <a:t>, Ray, </a:t>
            </a:r>
            <a:r>
              <a:rPr lang="en-US" dirty="0" err="1" smtClean="0"/>
              <a:t>Panahon</a:t>
            </a:r>
            <a:r>
              <a:rPr lang="en-US" dirty="0" smtClean="0"/>
              <a:t>, &amp; Petersen-Brown,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9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will we make time?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70013"/>
            <a:ext cx="7886700" cy="3022371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dirty="0" smtClean="0"/>
              <a:t>Tablet-based instruction: </a:t>
            </a:r>
          </a:p>
          <a:p>
            <a:pPr lvl="1"/>
            <a:r>
              <a:rPr lang="en-US" altLang="en-US" dirty="0"/>
              <a:t>W</a:t>
            </a:r>
            <a:r>
              <a:rPr lang="en-US" altLang="en-US" dirty="0" smtClean="0"/>
              <a:t>hen tablet-based interventions are of high-quality, may be as effective as research-based analog intervention</a:t>
            </a:r>
          </a:p>
          <a:p>
            <a:pPr lvl="1"/>
            <a:r>
              <a:rPr lang="en-US" altLang="en-US" b="1" dirty="0" smtClean="0"/>
              <a:t>Objective:</a:t>
            </a:r>
            <a:r>
              <a:rPr lang="en-US" altLang="en-US" dirty="0" smtClean="0"/>
              <a:t> Investigate multiplication fact fluency growth through </a:t>
            </a:r>
            <a:r>
              <a:rPr lang="en-US" altLang="en-US" dirty="0" err="1" smtClean="0"/>
              <a:t>classwide</a:t>
            </a:r>
            <a:r>
              <a:rPr lang="en-US" altLang="en-US" dirty="0" smtClean="0"/>
              <a:t> Cover-Copy-Compare and iPad interventions</a:t>
            </a:r>
          </a:p>
          <a:p>
            <a:pPr lvl="1"/>
            <a:r>
              <a:rPr lang="en-US" altLang="en-US" b="1" dirty="0" smtClean="0"/>
              <a:t>Method:</a:t>
            </a:r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21 4th-grade students, randomly assigned to CCC worksheet or iPad application</a:t>
            </a:r>
          </a:p>
          <a:p>
            <a:pPr lvl="2"/>
            <a:r>
              <a:rPr lang="en-US" altLang="en-US" dirty="0" smtClean="0"/>
              <a:t>Practiced multiplication facts, 16 sessions, 5 min each</a:t>
            </a:r>
          </a:p>
          <a:p>
            <a:pPr lvl="1"/>
            <a:r>
              <a:rPr lang="en-US" altLang="en-US" b="1" dirty="0" smtClean="0"/>
              <a:t>Results: </a:t>
            </a:r>
          </a:p>
          <a:p>
            <a:pPr lvl="2"/>
            <a:r>
              <a:rPr lang="en-US" altLang="en-US" dirty="0" smtClean="0"/>
              <a:t>Showed comparable growth that exceeded ROI norms</a:t>
            </a:r>
          </a:p>
          <a:p>
            <a:pPr lvl="2"/>
            <a:r>
              <a:rPr lang="en-US" altLang="en-US" dirty="0" smtClean="0"/>
              <a:t>iPad intervention was considered more acceptable/engaging to students!</a:t>
            </a:r>
          </a:p>
          <a:p>
            <a:pPr lvl="2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43496" y="4392384"/>
            <a:ext cx="39555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Lamminen</a:t>
            </a:r>
            <a:r>
              <a:rPr lang="en-US" dirty="0" smtClean="0"/>
              <a:t>, Johnson, Petersen-Brown, &amp; </a:t>
            </a:r>
            <a:r>
              <a:rPr lang="en-US" dirty="0" err="1" smtClean="0"/>
              <a:t>Panahon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9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15 at 2.35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99" y="56277"/>
            <a:ext cx="3877352" cy="5021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584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7-02-09 13.09.3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5" y="24591"/>
            <a:ext cx="2830924" cy="5035273"/>
          </a:xfrm>
          <a:prstGeom prst="rect">
            <a:avLst/>
          </a:prstGeom>
        </p:spPr>
      </p:pic>
      <p:pic>
        <p:nvPicPr>
          <p:cNvPr id="5" name="Picture 4" descr="2017-02-09 13.09.4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83" y="15764"/>
            <a:ext cx="2834950" cy="5042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92199" y="1797419"/>
            <a:ext cx="2796907" cy="780556"/>
          </a:xfrm>
          <a:prstGeom prst="rect">
            <a:avLst/>
          </a:prstGeom>
          <a:solidFill>
            <a:srgbClr val="008000">
              <a:alpha val="41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7" name="Picture 6" descr="2017-02-09 13.38.1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35" y="24592"/>
            <a:ext cx="2813305" cy="50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56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will we make time?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Tablet-based instruction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overall recommendations:</a:t>
            </a:r>
          </a:p>
          <a:p>
            <a:pPr lvl="1"/>
            <a:r>
              <a:rPr lang="en-US" altLang="en-US" dirty="0" smtClean="0"/>
              <a:t>Select apps that are of high quality</a:t>
            </a:r>
          </a:p>
          <a:p>
            <a:pPr lvl="2"/>
            <a:r>
              <a:rPr lang="en-US" altLang="en-US" dirty="0" smtClean="0"/>
              <a:t>Evidence-based</a:t>
            </a:r>
          </a:p>
          <a:p>
            <a:pPr lvl="2"/>
            <a:r>
              <a:rPr lang="en-US" altLang="en-US" dirty="0" smtClean="0"/>
              <a:t>Evaluated for use of effective elements</a:t>
            </a:r>
          </a:p>
          <a:p>
            <a:pPr lvl="1"/>
            <a:r>
              <a:rPr lang="en-US" altLang="en-US" dirty="0" smtClean="0"/>
              <a:t>Targeted to specific student need</a:t>
            </a:r>
          </a:p>
          <a:p>
            <a:pPr lvl="1"/>
            <a:r>
              <a:rPr lang="en-US" altLang="en-US" dirty="0" smtClean="0"/>
              <a:t>Provide training and supervision to students</a:t>
            </a:r>
          </a:p>
          <a:p>
            <a:pPr lvl="1"/>
            <a:r>
              <a:rPr lang="en-US" altLang="en-US" dirty="0" smtClean="0"/>
              <a:t>Carefully monitor implementation and effectiveness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3283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will implement this?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Don’t try to do everything yourself because you can’t!</a:t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089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Who will implement this?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Paraprofessionals as interventionists</a:t>
            </a:r>
          </a:p>
          <a:p>
            <a:pPr lvl="1"/>
            <a:r>
              <a:rPr lang="en-US" altLang="en-US" dirty="0" smtClean="0"/>
              <a:t>90.6% of schools employ paraprofessionals</a:t>
            </a:r>
          </a:p>
          <a:p>
            <a:pPr lvl="1"/>
            <a:r>
              <a:rPr lang="en-US" altLang="en-US" dirty="0" smtClean="0"/>
              <a:t>Para implementation as effective as teacher implementation for struggling readers</a:t>
            </a:r>
          </a:p>
          <a:p>
            <a:pPr lvl="2"/>
            <a:r>
              <a:rPr lang="en-US" altLang="en-US" dirty="0" smtClean="0"/>
              <a:t>Similar to Reading Recovery</a:t>
            </a:r>
            <a:endParaRPr lang="en-US" altLang="en-US" dirty="0"/>
          </a:p>
          <a:p>
            <a:pPr lvl="1"/>
            <a:r>
              <a:rPr lang="en-US" altLang="en-US" dirty="0" smtClean="0"/>
              <a:t>Paras are beneficial when they are trained on and implement </a:t>
            </a:r>
            <a:r>
              <a:rPr lang="en-US" altLang="en-US" i="1" dirty="0" smtClean="0"/>
              <a:t>specific</a:t>
            </a:r>
            <a:r>
              <a:rPr lang="en-US" altLang="en-US" dirty="0" smtClean="0"/>
              <a:t> strategies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8078" y="4376059"/>
            <a:ext cx="482747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Farrell, Alborz, Howes, &amp; Pearson, 2010; Miller, 2003; U.S. DoE,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53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Who will implement this?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Paraprofessionals as interventionists</a:t>
            </a:r>
          </a:p>
          <a:p>
            <a:pPr lvl="1"/>
            <a:r>
              <a:rPr lang="en-US" altLang="en-US" dirty="0" smtClean="0"/>
              <a:t>Training is critical! </a:t>
            </a:r>
          </a:p>
          <a:p>
            <a:pPr lvl="1"/>
            <a:r>
              <a:rPr lang="en-US" altLang="en-US" dirty="0" smtClean="0"/>
              <a:t>Many paraprofessionals lack training</a:t>
            </a:r>
          </a:p>
          <a:p>
            <a:pPr lvl="1"/>
            <a:r>
              <a:rPr lang="en-US" altLang="en-US" dirty="0" smtClean="0"/>
              <a:t>Elements of effective training: </a:t>
            </a:r>
          </a:p>
          <a:p>
            <a:pPr lvl="2"/>
            <a:r>
              <a:rPr lang="en-US" altLang="en-US" dirty="0" smtClean="0"/>
              <a:t>Verbal instructions</a:t>
            </a:r>
          </a:p>
          <a:p>
            <a:pPr lvl="2"/>
            <a:r>
              <a:rPr lang="en-US" altLang="en-US" dirty="0" smtClean="0"/>
              <a:t>Modeling</a:t>
            </a:r>
          </a:p>
          <a:p>
            <a:pPr lvl="2"/>
            <a:r>
              <a:rPr lang="en-US" altLang="en-US" dirty="0" smtClean="0"/>
              <a:t>Practice</a:t>
            </a:r>
          </a:p>
          <a:p>
            <a:pPr lvl="2"/>
            <a:r>
              <a:rPr lang="en-US" altLang="en-US" dirty="0" smtClean="0"/>
              <a:t>Feedback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5359" y="4372595"/>
            <a:ext cx="49323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Giangreco</a:t>
            </a:r>
            <a:r>
              <a:rPr lang="en-US" dirty="0" smtClean="0"/>
              <a:t>, Edelman, &amp; </a:t>
            </a:r>
            <a:r>
              <a:rPr lang="en-US" dirty="0" err="1" smtClean="0"/>
              <a:t>Broer</a:t>
            </a:r>
            <a:r>
              <a:rPr lang="en-US" dirty="0" smtClean="0"/>
              <a:t>, 2001; </a:t>
            </a:r>
            <a:r>
              <a:rPr lang="en-US" dirty="0" err="1" smtClean="0"/>
              <a:t>Rispoli</a:t>
            </a:r>
            <a:r>
              <a:rPr lang="en-US" dirty="0" smtClean="0"/>
              <a:t>, Neely, Lang, &amp; Ganz,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6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problem-solving model &amp; academic intervention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Back to where it all began</a:t>
            </a:r>
            <a:r>
              <a:rPr lang="mr-IN" altLang="en-US" dirty="0" smtClean="0"/>
              <a:t>…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Aptitude-by-treatment interaction</a:t>
            </a:r>
          </a:p>
          <a:p>
            <a:pPr lvl="1"/>
            <a:r>
              <a:rPr lang="en-US" altLang="en-US" dirty="0" err="1" smtClean="0"/>
              <a:t>Deno</a:t>
            </a:r>
            <a:r>
              <a:rPr lang="en-US" altLang="en-US" dirty="0" smtClean="0"/>
              <a:t> &amp; </a:t>
            </a:r>
            <a:r>
              <a:rPr lang="en-US" altLang="en-US" dirty="0" err="1" smtClean="0"/>
              <a:t>Mirkin</a:t>
            </a:r>
            <a:r>
              <a:rPr lang="en-US" altLang="en-US" dirty="0" smtClean="0"/>
              <a:t>, 1977</a:t>
            </a:r>
          </a:p>
          <a:p>
            <a:pPr lvl="2"/>
            <a:r>
              <a:rPr lang="en-US" altLang="en-US" dirty="0" smtClean="0"/>
              <a:t>Short-run empiricism &amp; precision teaching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6641" y="4359730"/>
            <a:ext cx="3296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Cronbach &amp; Snow, 1977; </a:t>
            </a:r>
            <a:r>
              <a:rPr lang="en-US" dirty="0" err="1" smtClean="0"/>
              <a:t>Deno</a:t>
            </a:r>
            <a:r>
              <a:rPr lang="en-US" dirty="0" smtClean="0"/>
              <a:t> &amp; </a:t>
            </a:r>
            <a:r>
              <a:rPr lang="en-US" dirty="0" err="1" smtClean="0"/>
              <a:t>Mirkin</a:t>
            </a:r>
            <a:r>
              <a:rPr lang="en-US" dirty="0" smtClean="0"/>
              <a:t>, 1977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Who will implement this?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70013"/>
            <a:ext cx="7886700" cy="3006044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dirty="0" smtClean="0"/>
              <a:t>Paraprofessionals as interventionists: </a:t>
            </a:r>
          </a:p>
          <a:p>
            <a:pPr lvl="1"/>
            <a:r>
              <a:rPr lang="en-US" altLang="en-US" dirty="0" smtClean="0"/>
              <a:t>Paraprofessionals may be well suited to implementing interventions which are effective, although intensive</a:t>
            </a:r>
          </a:p>
          <a:p>
            <a:pPr lvl="1"/>
            <a:r>
              <a:rPr lang="en-US" altLang="en-US" b="1" dirty="0" smtClean="0"/>
              <a:t>Objective:</a:t>
            </a:r>
            <a:r>
              <a:rPr lang="en-US" altLang="en-US" dirty="0" smtClean="0"/>
              <a:t> Investigate paraprofessional effectiveness in implementing incremental rehearsal, an evidence-based flashcard intervention</a:t>
            </a:r>
          </a:p>
          <a:p>
            <a:pPr lvl="1"/>
            <a:r>
              <a:rPr lang="en-US" altLang="en-US" b="1" dirty="0" smtClean="0"/>
              <a:t>Method: </a:t>
            </a:r>
          </a:p>
          <a:p>
            <a:pPr lvl="2"/>
            <a:r>
              <a:rPr lang="en-US" altLang="en-US" dirty="0" smtClean="0"/>
              <a:t>2 3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grade students struggling with word recognition</a:t>
            </a:r>
          </a:p>
          <a:p>
            <a:pPr lvl="2"/>
            <a:r>
              <a:rPr lang="en-US" altLang="en-US" dirty="0" smtClean="0"/>
              <a:t>A paraprofessional implemented IR with high-utility sight words</a:t>
            </a:r>
          </a:p>
          <a:p>
            <a:pPr lvl="1"/>
            <a:r>
              <a:rPr lang="en-US" altLang="en-US" b="1" dirty="0" smtClean="0"/>
              <a:t>Results: </a:t>
            </a:r>
          </a:p>
          <a:p>
            <a:pPr lvl="2"/>
            <a:r>
              <a:rPr lang="en-US" altLang="en-US" dirty="0" smtClean="0"/>
              <a:t>Students retained more words during IR than baseline</a:t>
            </a:r>
          </a:p>
          <a:p>
            <a:pPr lvl="2"/>
            <a:r>
              <a:rPr lang="en-US" altLang="en-US" dirty="0" smtClean="0"/>
              <a:t>The paraprofessional was able to implement the intervention with high fidelity (98.2%)</a:t>
            </a:r>
          </a:p>
          <a:p>
            <a:pPr lvl="1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94611" y="4376057"/>
            <a:ext cx="322908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Petersen-Brown, </a:t>
            </a:r>
            <a:r>
              <a:rPr lang="en-US" dirty="0" err="1" smtClean="0"/>
              <a:t>Panahon</a:t>
            </a:r>
            <a:r>
              <a:rPr lang="en-US" dirty="0" smtClean="0"/>
              <a:t>, &amp; Schreiber,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91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1" y="669471"/>
            <a:ext cx="7924087" cy="3864882"/>
          </a:xfrm>
        </p:spPr>
      </p:pic>
    </p:spTree>
    <p:extLst>
      <p:ext uri="{BB962C8B-B14F-4D97-AF65-F5344CB8AC3E}">
        <p14:creationId xmlns:p14="http://schemas.microsoft.com/office/powerpoint/2010/main" val="1435984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89" y="212272"/>
            <a:ext cx="4671088" cy="4632325"/>
          </a:xfrm>
        </p:spPr>
      </p:pic>
    </p:spTree>
    <p:extLst>
      <p:ext uri="{BB962C8B-B14F-4D97-AF65-F5344CB8AC3E}">
        <p14:creationId xmlns:p14="http://schemas.microsoft.com/office/powerpoint/2010/main" val="303052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Who will implement this?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Peer-mediated </a:t>
            </a:r>
            <a:r>
              <a:rPr lang="en-US" altLang="en-US" dirty="0" smtClean="0"/>
              <a:t>intervention</a:t>
            </a:r>
          </a:p>
          <a:p>
            <a:pPr lvl="1"/>
            <a:r>
              <a:rPr lang="en-US" altLang="en-US" dirty="0" smtClean="0"/>
              <a:t>Moderate effect size, 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 = 0.55</a:t>
            </a:r>
          </a:p>
          <a:p>
            <a:pPr lvl="1"/>
            <a:r>
              <a:rPr lang="en-US" altLang="en-US" dirty="0" smtClean="0"/>
              <a:t>Can be applied at a universal level (e.g., PALS, CWPT) or at a targeted level</a:t>
            </a:r>
          </a:p>
          <a:p>
            <a:pPr lvl="1"/>
            <a:r>
              <a:rPr lang="en-US" altLang="en-US" dirty="0" smtClean="0"/>
              <a:t>Provides: </a:t>
            </a:r>
          </a:p>
          <a:p>
            <a:pPr lvl="2"/>
            <a:r>
              <a:rPr lang="en-US" altLang="en-US" dirty="0" smtClean="0"/>
              <a:t>Frequent opportunities to respond</a:t>
            </a:r>
          </a:p>
          <a:p>
            <a:pPr lvl="2"/>
            <a:r>
              <a:rPr lang="en-US" altLang="en-US" dirty="0" smtClean="0"/>
              <a:t>Increased academic engagement</a:t>
            </a:r>
          </a:p>
          <a:p>
            <a:pPr lvl="2"/>
            <a:r>
              <a:rPr lang="en-US" altLang="en-US" dirty="0" smtClean="0"/>
              <a:t>Immediate feedback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00398" y="4381501"/>
            <a:ext cx="59046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Bowman-Perrott, Davis, </a:t>
            </a:r>
            <a:r>
              <a:rPr lang="en-US" dirty="0" err="1" smtClean="0"/>
              <a:t>Vannest</a:t>
            </a:r>
            <a:r>
              <a:rPr lang="en-US" dirty="0" smtClean="0"/>
              <a:t>, Williams, Greenwood, &amp; Parker, 2013; Hattie,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48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Who will implement this?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Peer-mediated intervention</a:t>
            </a:r>
          </a:p>
          <a:p>
            <a:pPr lvl="1"/>
            <a:r>
              <a:rPr lang="en-US" altLang="en-US" dirty="0" smtClean="0"/>
              <a:t>Training is critical! </a:t>
            </a:r>
          </a:p>
          <a:p>
            <a:pPr lvl="2"/>
            <a:r>
              <a:rPr lang="en-US" altLang="en-US" dirty="0" smtClean="0"/>
              <a:t>Verbal explanation</a:t>
            </a:r>
          </a:p>
          <a:p>
            <a:pPr lvl="2"/>
            <a:r>
              <a:rPr lang="en-US" altLang="en-US" dirty="0" smtClean="0"/>
              <a:t>Modeling</a:t>
            </a:r>
          </a:p>
          <a:p>
            <a:pPr lvl="2"/>
            <a:r>
              <a:rPr lang="en-US" altLang="en-US" dirty="0" smtClean="0"/>
              <a:t>Practice </a:t>
            </a:r>
          </a:p>
          <a:p>
            <a:pPr lvl="2"/>
            <a:r>
              <a:rPr lang="en-US" altLang="en-US" dirty="0" smtClean="0"/>
              <a:t>F</a:t>
            </a:r>
            <a:r>
              <a:rPr lang="en-US" altLang="en-US" dirty="0" smtClean="0"/>
              <a:t>eedback</a:t>
            </a:r>
          </a:p>
          <a:p>
            <a:pPr lvl="1"/>
            <a:r>
              <a:rPr lang="en-US" altLang="en-US" dirty="0" smtClean="0"/>
              <a:t>Selection of peer tutors</a:t>
            </a:r>
          </a:p>
          <a:p>
            <a:pPr lvl="2"/>
            <a:r>
              <a:rPr lang="en-US" altLang="en-US" dirty="0" smtClean="0"/>
              <a:t>High status</a:t>
            </a:r>
          </a:p>
          <a:p>
            <a:pPr lvl="2"/>
            <a:r>
              <a:rPr lang="en-US" altLang="en-US" dirty="0" smtClean="0"/>
              <a:t>Volunteer</a:t>
            </a:r>
          </a:p>
          <a:p>
            <a:pPr lvl="2"/>
            <a:r>
              <a:rPr lang="en-US" altLang="en-US" dirty="0" smtClean="0"/>
              <a:t>Consistent attendance</a:t>
            </a:r>
          </a:p>
          <a:p>
            <a:pPr lvl="2"/>
            <a:r>
              <a:rPr lang="en-US" altLang="en-US" dirty="0" smtClean="0"/>
              <a:t>Higher level of skill in the targeted area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86400" y="4384964"/>
            <a:ext cx="36295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Chan, Lang, </a:t>
            </a:r>
            <a:r>
              <a:rPr lang="en-US" dirty="0" err="1" smtClean="0"/>
              <a:t>Rispoli</a:t>
            </a:r>
            <a:r>
              <a:rPr lang="en-US" dirty="0" smtClean="0"/>
              <a:t>, O’Reilly, </a:t>
            </a:r>
            <a:r>
              <a:rPr lang="en-US" dirty="0" err="1" smtClean="0"/>
              <a:t>Sigafoos</a:t>
            </a:r>
            <a:r>
              <a:rPr lang="en-US" dirty="0" smtClean="0"/>
              <a:t>, &amp; Cole,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66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Who will implement this?</a:t>
            </a:r>
            <a:endParaRPr lang="en-US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70013"/>
            <a:ext cx="7886700" cy="311886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Peer-mediated intervention: </a:t>
            </a:r>
            <a:endParaRPr lang="en-US" altLang="en-US" dirty="0"/>
          </a:p>
          <a:p>
            <a:pPr lvl="1"/>
            <a:r>
              <a:rPr lang="en-US" altLang="en-US" dirty="0" smtClean="0"/>
              <a:t>The efficiency of intensive interventions (such as IR) may be enhanced through peer-mediated implementation</a:t>
            </a:r>
            <a:endParaRPr lang="en-US" altLang="en-US" dirty="0"/>
          </a:p>
          <a:p>
            <a:pPr lvl="1"/>
            <a:r>
              <a:rPr lang="en-US" altLang="en-US" b="1" dirty="0"/>
              <a:t>Objective:</a:t>
            </a:r>
            <a:r>
              <a:rPr lang="en-US" altLang="en-US" dirty="0"/>
              <a:t> </a:t>
            </a:r>
            <a:r>
              <a:rPr lang="en-US" altLang="en-US" dirty="0" smtClean="0"/>
              <a:t>Investigate peer effectiveness in implementing IR for sight words, </a:t>
            </a:r>
            <a:r>
              <a:rPr lang="en-US" altLang="en-US" dirty="0"/>
              <a:t>an evidence-based flashcard intervention</a:t>
            </a:r>
          </a:p>
          <a:p>
            <a:pPr lvl="1"/>
            <a:r>
              <a:rPr lang="en-US" altLang="en-US" b="1" dirty="0"/>
              <a:t>Method: </a:t>
            </a:r>
          </a:p>
          <a:p>
            <a:pPr lvl="2"/>
            <a:r>
              <a:rPr lang="en-US" altLang="en-US" dirty="0" smtClean="0"/>
              <a:t>2 2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grade and 2 </a:t>
            </a:r>
            <a:r>
              <a:rPr lang="en-US" altLang="en-US" dirty="0"/>
              <a:t>3</a:t>
            </a:r>
            <a:r>
              <a:rPr lang="en-US" altLang="en-US" baseline="30000" dirty="0"/>
              <a:t>rd</a:t>
            </a:r>
            <a:r>
              <a:rPr lang="en-US" altLang="en-US" dirty="0"/>
              <a:t> grade students struggling with word recognition</a:t>
            </a:r>
          </a:p>
          <a:p>
            <a:pPr lvl="2"/>
            <a:r>
              <a:rPr lang="en-US" altLang="en-US" dirty="0" smtClean="0"/>
              <a:t>4 3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grade, high-achieving students served as peer tutors</a:t>
            </a:r>
            <a:endParaRPr lang="en-US" altLang="en-US" dirty="0"/>
          </a:p>
          <a:p>
            <a:pPr lvl="1"/>
            <a:r>
              <a:rPr lang="en-US" altLang="en-US" b="1" dirty="0"/>
              <a:t>Results: </a:t>
            </a:r>
          </a:p>
          <a:p>
            <a:pPr lvl="2"/>
            <a:r>
              <a:rPr lang="en-US" altLang="en-US" dirty="0"/>
              <a:t>Students retained more words during IR than </a:t>
            </a:r>
            <a:r>
              <a:rPr lang="en-US" altLang="en-US" dirty="0" smtClean="0"/>
              <a:t>baseline (</a:t>
            </a:r>
            <a:r>
              <a:rPr lang="en-US" altLang="en-US" dirty="0" err="1" smtClean="0"/>
              <a:t>Tau</a:t>
            </a:r>
            <a:r>
              <a:rPr lang="en-US" altLang="en-US" i="1" dirty="0" err="1" smtClean="0"/>
              <a:t>U</a:t>
            </a:r>
            <a:r>
              <a:rPr lang="en-US" altLang="en-US" dirty="0" smtClean="0"/>
              <a:t> = 0.91)</a:t>
            </a:r>
            <a:endParaRPr lang="en-US" altLang="en-US" dirty="0"/>
          </a:p>
          <a:p>
            <a:pPr lvl="2"/>
            <a:r>
              <a:rPr lang="en-US" altLang="en-US" dirty="0" smtClean="0"/>
              <a:t>Peer tutors were able to implement IR with fidelity (97.4%)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74670" y="4405745"/>
            <a:ext cx="39207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Klingbeil</a:t>
            </a:r>
            <a:r>
              <a:rPr lang="en-US" dirty="0" smtClean="0"/>
              <a:t>, </a:t>
            </a:r>
            <a:r>
              <a:rPr lang="en-US" dirty="0" err="1" smtClean="0"/>
              <a:t>Moeyaert</a:t>
            </a:r>
            <a:r>
              <a:rPr lang="en-US" dirty="0" smtClean="0"/>
              <a:t>, Archer, </a:t>
            </a:r>
            <a:r>
              <a:rPr lang="en-US" dirty="0" err="1" smtClean="0"/>
              <a:t>Chimboza</a:t>
            </a:r>
            <a:r>
              <a:rPr lang="en-US" dirty="0" smtClean="0"/>
              <a:t>, &amp; </a:t>
            </a:r>
            <a:r>
              <a:rPr lang="en-US" dirty="0" err="1" smtClean="0"/>
              <a:t>Zwolski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10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1" y="669471"/>
            <a:ext cx="7924087" cy="3864882"/>
          </a:xfrm>
        </p:spPr>
      </p:pic>
    </p:spTree>
    <p:extLst>
      <p:ext uri="{BB962C8B-B14F-4D97-AF65-F5344CB8AC3E}">
        <p14:creationId xmlns:p14="http://schemas.microsoft.com/office/powerpoint/2010/main" val="603037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32" y="83128"/>
            <a:ext cx="6903736" cy="4987636"/>
          </a:xfrm>
        </p:spPr>
      </p:pic>
    </p:spTree>
    <p:extLst>
      <p:ext uri="{BB962C8B-B14F-4D97-AF65-F5344CB8AC3E}">
        <p14:creationId xmlns:p14="http://schemas.microsoft.com/office/powerpoint/2010/main" val="681872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we know it happened?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”If a tree falls in a forest and no one is around to hear it, does it make a sound?”</a:t>
            </a:r>
            <a:br>
              <a:rPr lang="en-US" sz="2400" dirty="0" smtClean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If an intervention is implemented and no one is around to observe it, how can we know it was actually implemented?</a:t>
            </a:r>
          </a:p>
        </p:txBody>
      </p:sp>
    </p:spTree>
    <p:extLst>
      <p:ext uri="{BB962C8B-B14F-4D97-AF65-F5344CB8AC3E}">
        <p14:creationId xmlns:p14="http://schemas.microsoft.com/office/powerpoint/2010/main" val="1018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will we know it happened?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Importance of monitoring </a:t>
            </a:r>
            <a:r>
              <a:rPr lang="en-US" altLang="en-US" dirty="0" smtClean="0"/>
              <a:t>treatment integrity</a:t>
            </a:r>
          </a:p>
          <a:p>
            <a:pPr lvl="1"/>
            <a:r>
              <a:rPr lang="en-US" altLang="en-US" dirty="0" smtClean="0"/>
              <a:t>As barriers to implementation are addressed, monitoring of implementation is skill critical</a:t>
            </a:r>
          </a:p>
          <a:p>
            <a:pPr lvl="1"/>
            <a:r>
              <a:rPr lang="en-US" altLang="en-US" dirty="0" smtClean="0"/>
              <a:t>As implementation deteriorates, interventions are less effective (or completely ineffective)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502236" y="4384964"/>
            <a:ext cx="16129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Noell</a:t>
            </a:r>
            <a:r>
              <a:rPr lang="en-US" dirty="0" smtClean="0"/>
              <a:t> &amp; </a:t>
            </a:r>
            <a:r>
              <a:rPr lang="en-US" dirty="0" err="1" smtClean="0"/>
              <a:t>Gansle</a:t>
            </a:r>
            <a:r>
              <a:rPr lang="en-US" dirty="0" smtClean="0"/>
              <a:t>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2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758118"/>
              </p:ext>
            </p:extLst>
          </p:nvPr>
        </p:nvGraphicFramePr>
        <p:xfrm>
          <a:off x="429895" y="481893"/>
          <a:ext cx="8153400" cy="38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18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88872"/>
              </p:ext>
            </p:extLst>
          </p:nvPr>
        </p:nvGraphicFramePr>
        <p:xfrm>
          <a:off x="429895" y="481893"/>
          <a:ext cx="8153400" cy="38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57371" y="3143398"/>
            <a:ext cx="1298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?</a:t>
            </a:r>
            <a:endParaRPr lang="en-US" sz="7000" dirty="0"/>
          </a:p>
        </p:txBody>
      </p:sp>
      <p:sp>
        <p:nvSpPr>
          <p:cNvPr id="7" name="TextBox 6"/>
          <p:cNvSpPr txBox="1"/>
          <p:nvPr/>
        </p:nvSpPr>
        <p:spPr>
          <a:xfrm>
            <a:off x="2558923" y="1857040"/>
            <a:ext cx="1298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?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470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will we know it happened?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In monitoring treatment integrity</a:t>
            </a:r>
          </a:p>
          <a:p>
            <a:pPr lvl="1"/>
            <a:r>
              <a:rPr lang="en-US" altLang="en-US" dirty="0"/>
              <a:t>Self-report is insufficient!</a:t>
            </a:r>
          </a:p>
          <a:p>
            <a:pPr lvl="1"/>
            <a:r>
              <a:rPr lang="en-US" altLang="en-US" dirty="0"/>
              <a:t>Feedback is good</a:t>
            </a:r>
          </a:p>
          <a:p>
            <a:pPr lvl="1"/>
            <a:r>
              <a:rPr lang="en-US" altLang="en-US" dirty="0"/>
              <a:t>Daily feedback is best</a:t>
            </a:r>
          </a:p>
          <a:p>
            <a:pPr lvl="1"/>
            <a:r>
              <a:rPr lang="en-US" altLang="en-US" dirty="0"/>
              <a:t>Graphing implementation helps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02238" y="4384964"/>
            <a:ext cx="16129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Noell</a:t>
            </a:r>
            <a:r>
              <a:rPr lang="en-US" dirty="0" smtClean="0"/>
              <a:t> &amp; </a:t>
            </a:r>
            <a:r>
              <a:rPr lang="en-US" dirty="0" err="1" smtClean="0"/>
              <a:t>Gansle</a:t>
            </a:r>
            <a:r>
              <a:rPr lang="en-US" dirty="0" smtClean="0"/>
              <a:t>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16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88872"/>
              </p:ext>
            </p:extLst>
          </p:nvPr>
        </p:nvGraphicFramePr>
        <p:xfrm>
          <a:off x="429895" y="481893"/>
          <a:ext cx="8153400" cy="38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76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Consider</a:t>
            </a:r>
          </a:p>
          <a:p>
            <a:pPr lvl="1"/>
            <a:r>
              <a:rPr lang="en-US" altLang="en-US" dirty="0" smtClean="0"/>
              <a:t>How we can make time: </a:t>
            </a:r>
          </a:p>
          <a:p>
            <a:pPr lvl="2"/>
            <a:r>
              <a:rPr lang="en-US" altLang="en-US" dirty="0" smtClean="0"/>
              <a:t>Small-group implementation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Utilizing technology (e.g., tablets) </a:t>
            </a:r>
          </a:p>
          <a:p>
            <a:pPr lvl="1"/>
            <a:r>
              <a:rPr lang="en-US" altLang="en-US" dirty="0" smtClean="0"/>
              <a:t>Who will implement this: </a:t>
            </a:r>
          </a:p>
          <a:p>
            <a:pPr lvl="2"/>
            <a:r>
              <a:rPr lang="en-US" altLang="en-US" dirty="0" smtClean="0"/>
              <a:t>Paraprofessionals</a:t>
            </a:r>
          </a:p>
          <a:p>
            <a:pPr lvl="2"/>
            <a:r>
              <a:rPr lang="en-US" altLang="en-US" dirty="0" smtClean="0"/>
              <a:t>Peers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907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Shawna Petersen-Brown</a:t>
            </a:r>
          </a:p>
          <a:p>
            <a:r>
              <a:rPr lang="en-US" dirty="0" err="1" smtClean="0"/>
              <a:t>shawna.petersen-brown@mnsu.edu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3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It’s the law!</a:t>
            </a:r>
          </a:p>
          <a:p>
            <a:pPr lvl="1"/>
            <a:r>
              <a:rPr lang="en-US" altLang="en-US" dirty="0" smtClean="0"/>
              <a:t>MN Administrative Rules 3525.1341 </a:t>
            </a:r>
            <a:r>
              <a:rPr lang="en-US" altLang="en-US" dirty="0" err="1" smtClean="0"/>
              <a:t>Subp</a:t>
            </a:r>
            <a:r>
              <a:rPr lang="en-US" altLang="en-US" dirty="0" smtClean="0"/>
              <a:t>. 2: “The child must receive two interventions, as defined in Minnesota Statutes</a:t>
            </a:r>
            <a:r>
              <a:rPr lang="mr-IN" altLang="en-US" dirty="0" smtClean="0"/>
              <a:t>…</a:t>
            </a:r>
            <a:r>
              <a:rPr lang="en-US" altLang="en-US" dirty="0" smtClean="0"/>
              <a:t>”</a:t>
            </a:r>
          </a:p>
          <a:p>
            <a:pPr lvl="1"/>
            <a:r>
              <a:rPr lang="en-US" altLang="en-US" dirty="0" smtClean="0"/>
              <a:t>2017 MN Statutes 125A.56 Subdivision 1.a.: “Before a pupil is referred for a special education evaluation, the district must conduct and document at least two instructional strategies, alternatives, or interventions using a system of scientific, research-based instruction and intervention</a:t>
            </a:r>
            <a:r>
              <a:rPr lang="mr-IN" altLang="en-US" dirty="0" smtClean="0"/>
              <a:t>…</a:t>
            </a:r>
            <a:r>
              <a:rPr lang="en-US" altLang="en-US" dirty="0" smtClean="0"/>
              <a:t> based on the pupil’s needs</a:t>
            </a:r>
            <a:r>
              <a:rPr lang="mr-IN" altLang="en-US" dirty="0" smtClean="0"/>
              <a:t>…</a:t>
            </a:r>
            <a:r>
              <a:rPr lang="en-US" alt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4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are we doing this?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It helps students!</a:t>
            </a:r>
          </a:p>
          <a:p>
            <a:pPr lvl="1"/>
            <a:r>
              <a:rPr lang="en-US" altLang="en-US" dirty="0" smtClean="0"/>
              <a:t>Meta-analysis of impact of </a:t>
            </a:r>
            <a:r>
              <a:rPr lang="en-US" altLang="en-US" dirty="0" err="1" smtClean="0"/>
              <a:t>prereferral</a:t>
            </a:r>
            <a:r>
              <a:rPr lang="en-US" altLang="en-US" dirty="0" smtClean="0"/>
              <a:t> intervention teams: d = 1.10 overall!</a:t>
            </a:r>
          </a:p>
          <a:p>
            <a:pPr lvl="2"/>
            <a:r>
              <a:rPr lang="en-US" altLang="en-US" dirty="0" smtClean="0"/>
              <a:t>Student outcomes: d = 1.15</a:t>
            </a:r>
          </a:p>
          <a:p>
            <a:pPr lvl="2"/>
            <a:r>
              <a:rPr lang="en-US" altLang="en-US" dirty="0" smtClean="0"/>
              <a:t>Systemic outcomes: d = 0.90</a:t>
            </a:r>
          </a:p>
          <a:p>
            <a:pPr lvl="2"/>
            <a:r>
              <a:rPr lang="en-US" altLang="en-US" dirty="0" smtClean="0"/>
              <a:t>University-based: d = 1.32</a:t>
            </a:r>
          </a:p>
          <a:p>
            <a:pPr lvl="2"/>
            <a:r>
              <a:rPr lang="en-US" altLang="en-US" dirty="0" smtClean="0"/>
              <a:t>Field-based: d = 0.54</a:t>
            </a:r>
          </a:p>
          <a:p>
            <a:pPr lvl="1"/>
            <a:r>
              <a:rPr lang="en-US" altLang="en-US" dirty="0" smtClean="0"/>
              <a:t>Struggling students require </a:t>
            </a:r>
            <a:r>
              <a:rPr lang="en-US" altLang="en-US" i="1" dirty="0" smtClean="0"/>
              <a:t>more intensity</a:t>
            </a:r>
            <a:r>
              <a:rPr lang="en-US" altLang="en-US" dirty="0" smtClean="0"/>
              <a:t>, various ways to do this!</a:t>
            </a:r>
          </a:p>
          <a:p>
            <a:pPr lvl="2"/>
            <a:r>
              <a:rPr lang="en-US" altLang="en-US" dirty="0" smtClean="0"/>
              <a:t>More time</a:t>
            </a:r>
          </a:p>
          <a:p>
            <a:pPr lvl="2"/>
            <a:r>
              <a:rPr lang="en-US" altLang="en-US" dirty="0" smtClean="0"/>
              <a:t>Lower </a:t>
            </a:r>
            <a:r>
              <a:rPr lang="en-US" altLang="en-US" dirty="0" err="1" smtClean="0"/>
              <a:t>student:instructor</a:t>
            </a:r>
            <a:r>
              <a:rPr lang="en-US" altLang="en-US" dirty="0" smtClean="0"/>
              <a:t> ratio</a:t>
            </a:r>
          </a:p>
          <a:p>
            <a:pPr lvl="2"/>
            <a:r>
              <a:rPr lang="en-US" altLang="en-US" dirty="0" smtClean="0"/>
              <a:t>Targeted to student needs</a:t>
            </a:r>
          </a:p>
          <a:p>
            <a:pPr lvl="2"/>
            <a:r>
              <a:rPr lang="en-US" altLang="en-US" dirty="0" smtClean="0"/>
              <a:t>All or some of the above!</a:t>
            </a:r>
          </a:p>
          <a:p>
            <a:pPr lvl="2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23015" y="4392550"/>
            <a:ext cx="45876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Burns &amp; Symington, 2002; </a:t>
            </a:r>
            <a:r>
              <a:rPr lang="en-US" dirty="0" err="1" smtClean="0"/>
              <a:t>Foorman</a:t>
            </a:r>
            <a:r>
              <a:rPr lang="en-US" dirty="0" smtClean="0"/>
              <a:t> &amp; </a:t>
            </a:r>
            <a:r>
              <a:rPr lang="en-US" dirty="0" err="1" smtClean="0"/>
              <a:t>Torgeson</a:t>
            </a:r>
            <a:r>
              <a:rPr lang="en-US" dirty="0" smtClean="0"/>
              <a:t>, 2001; NRP,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is it so difficult?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70014"/>
            <a:ext cx="7886700" cy="277744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What about fidelity to the problem-solving process?</a:t>
            </a:r>
          </a:p>
          <a:p>
            <a:pPr lvl="1"/>
            <a:r>
              <a:rPr lang="en-US" dirty="0" smtClean="0"/>
              <a:t>Problem-solving teams respond to performance feedback</a:t>
            </a:r>
          </a:p>
          <a:p>
            <a:pPr lvl="1"/>
            <a:r>
              <a:rPr lang="en-US" dirty="0" smtClean="0"/>
              <a:t>Some aspects of implementation are resistant to change</a:t>
            </a:r>
            <a:endParaRPr lang="en-US" dirty="0"/>
          </a:p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21291" y="4359727"/>
            <a:ext cx="20883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Burns, Peters, &amp; </a:t>
            </a:r>
            <a:r>
              <a:rPr lang="en-US" dirty="0" err="1" smtClean="0"/>
              <a:t>Noell</a:t>
            </a:r>
            <a:r>
              <a:rPr lang="en-US" dirty="0" smtClean="0"/>
              <a:t>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874884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1730" y="4835471"/>
            <a:ext cx="20883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Burns, Peters, &amp; </a:t>
            </a:r>
            <a:r>
              <a:rPr lang="en-US" dirty="0" err="1" smtClean="0"/>
              <a:t>Noell</a:t>
            </a:r>
            <a:r>
              <a:rPr lang="en-US" dirty="0" smtClean="0"/>
              <a:t>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22 at 3.0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39" y="0"/>
            <a:ext cx="3557261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1291" y="4816932"/>
            <a:ext cx="20883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Burns, Peters, &amp; </a:t>
            </a:r>
            <a:r>
              <a:rPr lang="en-US" dirty="0" err="1" smtClean="0"/>
              <a:t>Noell</a:t>
            </a:r>
            <a:r>
              <a:rPr lang="en-US" dirty="0" smtClean="0"/>
              <a:t>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PA 2018 Barriers to implementation" id="{1983A011-23B8-7946-BA3B-764A3461C1CD}" vid="{EDB76450-F9A4-834F-9DA8-AB2C782B06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MNSU 150</Template>
  <TotalTime>615</TotalTime>
  <Words>1698</Words>
  <Application>Microsoft Macintosh PowerPoint</Application>
  <PresentationFormat>On-screen Show (16:9)</PresentationFormat>
  <Paragraphs>304</Paragraphs>
  <Slides>44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Calibri</vt:lpstr>
      <vt:lpstr>Calibri Light</vt:lpstr>
      <vt:lpstr>Mangal</vt:lpstr>
      <vt:lpstr>ヒラギノ角ゴ Pro W3</vt:lpstr>
      <vt:lpstr>Arial</vt:lpstr>
      <vt:lpstr>Office Theme</vt:lpstr>
      <vt:lpstr>Academic Intervention in Schools:  Addressing Barriers to Implementation</vt:lpstr>
      <vt:lpstr>Roadmap</vt:lpstr>
      <vt:lpstr>The problem-solving model &amp; academic intervention</vt:lpstr>
      <vt:lpstr>PowerPoint Presentation</vt:lpstr>
      <vt:lpstr>Why are we doing this?</vt:lpstr>
      <vt:lpstr>Why are we doing this?</vt:lpstr>
      <vt:lpstr>Why is it so difficult?</vt:lpstr>
      <vt:lpstr>PowerPoint Presentation</vt:lpstr>
      <vt:lpstr>PowerPoint Presentation</vt:lpstr>
      <vt:lpstr>Why is it so difficult?</vt:lpstr>
      <vt:lpstr>PowerPoint Presentation</vt:lpstr>
      <vt:lpstr>Why is it so difficult?</vt:lpstr>
      <vt:lpstr>Why is it so difficult?</vt:lpstr>
      <vt:lpstr>Addressing the barriers</vt:lpstr>
      <vt:lpstr>How will we make time?</vt:lpstr>
      <vt:lpstr>How will we make time?</vt:lpstr>
      <vt:lpstr>Repeated reading: Adapted for small group</vt:lpstr>
      <vt:lpstr>How will we make time?</vt:lpstr>
      <vt:lpstr>How will we make time?</vt:lpstr>
      <vt:lpstr>How will we make time?</vt:lpstr>
      <vt:lpstr>How will we make time?</vt:lpstr>
      <vt:lpstr>PowerPoint Presentation</vt:lpstr>
      <vt:lpstr>How will we make time?</vt:lpstr>
      <vt:lpstr>PowerPoint Presentation</vt:lpstr>
      <vt:lpstr>PowerPoint Presentation</vt:lpstr>
      <vt:lpstr>How will we make time?</vt:lpstr>
      <vt:lpstr>Who will implement this?</vt:lpstr>
      <vt:lpstr>Who will implement this?</vt:lpstr>
      <vt:lpstr>Who will implement this?</vt:lpstr>
      <vt:lpstr>Who will implement this?</vt:lpstr>
      <vt:lpstr>PowerPoint Presentation</vt:lpstr>
      <vt:lpstr>PowerPoint Presentation</vt:lpstr>
      <vt:lpstr>Who will implement this?</vt:lpstr>
      <vt:lpstr>Who will implement this?</vt:lpstr>
      <vt:lpstr>Who will implement this?</vt:lpstr>
      <vt:lpstr>PowerPoint Presentation</vt:lpstr>
      <vt:lpstr>PowerPoint Presentation</vt:lpstr>
      <vt:lpstr>How will we know it happened?</vt:lpstr>
      <vt:lpstr>How will we know it happened?</vt:lpstr>
      <vt:lpstr>PowerPoint Presentation</vt:lpstr>
      <vt:lpstr>How will we know it happened?</vt:lpstr>
      <vt:lpstr>PowerPoint Presentation</vt:lpstr>
      <vt:lpstr>Conclusions</vt:lpstr>
      <vt:lpstr>Thank you! Questions?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Intervention in Schools:  Addressing Barriers to Implementation</dc:title>
  <dc:creator>Petersen-Brown, Shawna M</dc:creator>
  <cp:lastModifiedBy>Petersen-Brown, Shawna M</cp:lastModifiedBy>
  <cp:revision>51</cp:revision>
  <dcterms:created xsi:type="dcterms:W3CDTF">2018-01-17T15:20:41Z</dcterms:created>
  <dcterms:modified xsi:type="dcterms:W3CDTF">2018-01-25T02:46:25Z</dcterms:modified>
</cp:coreProperties>
</file>